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  <p:sldMasterId id="2147483704" r:id="rId2"/>
  </p:sldMasterIdLst>
  <p:notesMasterIdLst>
    <p:notesMasterId r:id="rId27"/>
  </p:notesMasterIdLst>
  <p:sldIdLst>
    <p:sldId id="256" r:id="rId3"/>
    <p:sldId id="257" r:id="rId4"/>
    <p:sldId id="258" r:id="rId5"/>
    <p:sldId id="281" r:id="rId6"/>
    <p:sldId id="282" r:id="rId7"/>
    <p:sldId id="268" r:id="rId8"/>
    <p:sldId id="283" r:id="rId9"/>
    <p:sldId id="274" r:id="rId10"/>
    <p:sldId id="276" r:id="rId11"/>
    <p:sldId id="259" r:id="rId12"/>
    <p:sldId id="280" r:id="rId13"/>
    <p:sldId id="284" r:id="rId14"/>
    <p:sldId id="285" r:id="rId15"/>
    <p:sldId id="286" r:id="rId16"/>
    <p:sldId id="261" r:id="rId17"/>
    <p:sldId id="275" r:id="rId18"/>
    <p:sldId id="287" r:id="rId19"/>
    <p:sldId id="288" r:id="rId20"/>
    <p:sldId id="278" r:id="rId21"/>
    <p:sldId id="277" r:id="rId22"/>
    <p:sldId id="289" r:id="rId23"/>
    <p:sldId id="271" r:id="rId24"/>
    <p:sldId id="272" r:id="rId25"/>
    <p:sldId id="273" r:id="rId26"/>
  </p:sldIdLst>
  <p:sldSz cx="9144000" cy="5143500" type="screen16x9"/>
  <p:notesSz cx="6858000" cy="9144000"/>
  <p:embeddedFontLst>
    <p:embeddedFont>
      <p:font typeface="Anaheim" panose="020B0604020202020204" charset="0"/>
      <p:regular r:id="rId28"/>
      <p:bold r:id="rId29"/>
    </p:embeddedFont>
    <p:embeddedFont>
      <p:font typeface="Anek Bangla"/>
      <p:regular r:id="rId30"/>
      <p:bold r:id="rId31"/>
    </p:embeddedFont>
    <p:embeddedFont>
      <p:font typeface="Anek Bangla Light"/>
      <p:regular r:id="rId32"/>
    </p:embeddedFont>
    <p:embeddedFont>
      <p:font typeface="Anek Bangla Medium" charset="0"/>
      <p:regular r:id="rId33"/>
      <p:bold r:id="rId34"/>
    </p:embeddedFont>
    <p:embeddedFont>
      <p:font typeface="Anek Bangla SemiBold" charset="0"/>
      <p:regular r:id="rId35"/>
      <p:bold r:id="rId36"/>
    </p:embeddedFont>
    <p:embeddedFont>
      <p:font typeface="Lexend" panose="020B0604020202020204" charset="0"/>
      <p:regular r:id="rId37"/>
      <p:bold r:id="rId38"/>
    </p:embeddedFont>
    <p:embeddedFont>
      <p:font typeface="Lexend SemiBold" panose="020B0604020202020204" charset="0"/>
      <p:regular r:id="rId39"/>
      <p:bold r:id="rId40"/>
    </p:embeddedFont>
    <p:embeddedFont>
      <p:font typeface="Mulish Light"/>
      <p:regular r:id="rId41"/>
      <p:italic r:id="rId42"/>
    </p:embeddedFont>
    <p:embeddedFont>
      <p:font typeface="Nunito Light" pitchFamily="2" charset="0"/>
      <p:regular r:id="rId43"/>
      <p:italic r:id="rId44"/>
    </p:embeddedFont>
    <p:embeddedFont>
      <p:font typeface="PT Sans" panose="020B0503020203020204" pitchFamily="34" charset="0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7E91DE7-1B63-4512-BC7F-79056687C65A}">
  <a:tblStyle styleId="{57E91DE7-1B63-4512-BC7F-79056687C65A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132" d="100"/>
          <a:sy n="132" d="100"/>
        </p:scale>
        <p:origin x="13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2.fntdata"/><Relationship Id="rId21" Type="http://schemas.openxmlformats.org/officeDocument/2006/relationships/slide" Target="slides/slide19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2.fntdata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20" Type="http://schemas.openxmlformats.org/officeDocument/2006/relationships/slide" Target="slides/slide18.xml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9" name="Google Shape;73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>
          <a:extLst>
            <a:ext uri="{FF2B5EF4-FFF2-40B4-BE49-F238E27FC236}">
              <a16:creationId xmlns:a16="http://schemas.microsoft.com/office/drawing/2014/main" id="{FB546272-2F3A-FE82-9BA7-FC080F1B5D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6:notes">
            <a:extLst>
              <a:ext uri="{FF2B5EF4-FFF2-40B4-BE49-F238E27FC236}">
                <a16:creationId xmlns:a16="http://schemas.microsoft.com/office/drawing/2014/main" id="{5F9D77F0-12F9-CA05-15A7-CE51C64783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95" name="Google Shape;795;p6:notes">
            <a:extLst>
              <a:ext uri="{FF2B5EF4-FFF2-40B4-BE49-F238E27FC236}">
                <a16:creationId xmlns:a16="http://schemas.microsoft.com/office/drawing/2014/main" id="{004304D2-70DA-8CEA-14B6-954B115C5D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982787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9" name="Google Shape;96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7" name="Google Shape;987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3" name="Google Shape;993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6" name="Google Shape;74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69" name="Google Shape;76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7">
          <a:extLst>
            <a:ext uri="{FF2B5EF4-FFF2-40B4-BE49-F238E27FC236}">
              <a16:creationId xmlns:a16="http://schemas.microsoft.com/office/drawing/2014/main" id="{22223B1B-2554-B5EA-4D21-DF6AD53D8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3:notes">
            <a:extLst>
              <a:ext uri="{FF2B5EF4-FFF2-40B4-BE49-F238E27FC236}">
                <a16:creationId xmlns:a16="http://schemas.microsoft.com/office/drawing/2014/main" id="{0573FFF5-1551-1298-76E9-42DF68B278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69" name="Google Shape;769;p3:notes">
            <a:extLst>
              <a:ext uri="{FF2B5EF4-FFF2-40B4-BE49-F238E27FC236}">
                <a16:creationId xmlns:a16="http://schemas.microsoft.com/office/drawing/2014/main" id="{86224DCE-ABD6-983F-9E67-3BC93E0DE1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30627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8" name="Google Shape;928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7">
          <a:extLst>
            <a:ext uri="{FF2B5EF4-FFF2-40B4-BE49-F238E27FC236}">
              <a16:creationId xmlns:a16="http://schemas.microsoft.com/office/drawing/2014/main" id="{7C884996-958D-C985-8510-923083CB2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3:notes">
            <a:extLst>
              <a:ext uri="{FF2B5EF4-FFF2-40B4-BE49-F238E27FC236}">
                <a16:creationId xmlns:a16="http://schemas.microsoft.com/office/drawing/2014/main" id="{21EA9550-848F-DA04-49DB-17567BA011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69" name="Google Shape;769;p3:notes">
            <a:extLst>
              <a:ext uri="{FF2B5EF4-FFF2-40B4-BE49-F238E27FC236}">
                <a16:creationId xmlns:a16="http://schemas.microsoft.com/office/drawing/2014/main" id="{D662786D-32BA-0838-C85C-4CFB0FAC874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619212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7">
          <a:extLst>
            <a:ext uri="{FF2B5EF4-FFF2-40B4-BE49-F238E27FC236}">
              <a16:creationId xmlns:a16="http://schemas.microsoft.com/office/drawing/2014/main" id="{8844A599-5F24-8244-A97A-C5F0D8ACAE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3:notes">
            <a:extLst>
              <a:ext uri="{FF2B5EF4-FFF2-40B4-BE49-F238E27FC236}">
                <a16:creationId xmlns:a16="http://schemas.microsoft.com/office/drawing/2014/main" id="{A2947251-A2C9-7847-DB61-7FB9241C03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69" name="Google Shape;769;p3:notes">
            <a:extLst>
              <a:ext uri="{FF2B5EF4-FFF2-40B4-BE49-F238E27FC236}">
                <a16:creationId xmlns:a16="http://schemas.microsoft.com/office/drawing/2014/main" id="{8B6EE390-B31D-7508-99FB-EA72DDB605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79409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7" name="Google Shape;77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95" name="Google Shape;79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11150" y="1891100"/>
            <a:ext cx="6592500" cy="19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11150" y="3904538"/>
            <a:ext cx="45288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2" y="-220676"/>
            <a:ext cx="9214738" cy="5727536"/>
            <a:chOff x="2" y="-220676"/>
            <a:chExt cx="9214738" cy="5727536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6395312" y="92016"/>
              <a:ext cx="2819428" cy="5414844"/>
              <a:chOff x="6832610" y="858696"/>
              <a:chExt cx="2372457" cy="4556416"/>
            </a:xfrm>
          </p:grpSpPr>
          <p:grpSp>
            <p:nvGrpSpPr>
              <p:cNvPr id="13" name="Google Shape;13;p2"/>
              <p:cNvGrpSpPr/>
              <p:nvPr/>
            </p:nvGrpSpPr>
            <p:grpSpPr>
              <a:xfrm>
                <a:off x="7294670" y="3546352"/>
                <a:ext cx="1849320" cy="1868760"/>
                <a:chOff x="7294670" y="3274728"/>
                <a:chExt cx="1849320" cy="1868760"/>
              </a:xfrm>
            </p:grpSpPr>
            <p:sp>
              <p:nvSpPr>
                <p:cNvPr id="14" name="Google Shape;14;p2"/>
                <p:cNvSpPr/>
                <p:nvPr/>
              </p:nvSpPr>
              <p:spPr>
                <a:xfrm rot="10800000">
                  <a:off x="7757270" y="3541848"/>
                  <a:ext cx="462240" cy="8006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2224" extrusionOk="0">
                      <a:moveTo>
                        <a:pt x="0" y="1483"/>
                      </a:moveTo>
                      <a:lnTo>
                        <a:pt x="1284" y="2224"/>
                      </a:lnTo>
                      <a:lnTo>
                        <a:pt x="1284" y="742"/>
                      </a:lnTo>
                      <a:lnTo>
                        <a:pt x="0" y="0"/>
                      </a:lnTo>
                      <a:lnTo>
                        <a:pt x="0" y="148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" name="Google Shape;15;p2"/>
                <p:cNvSpPr/>
                <p:nvPr/>
              </p:nvSpPr>
              <p:spPr>
                <a:xfrm rot="10800000">
                  <a:off x="8219510" y="3541848"/>
                  <a:ext cx="462240" cy="8006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2224" extrusionOk="0">
                      <a:moveTo>
                        <a:pt x="1284" y="1483"/>
                      </a:moveTo>
                      <a:lnTo>
                        <a:pt x="0" y="2224"/>
                      </a:lnTo>
                      <a:lnTo>
                        <a:pt x="0" y="742"/>
                      </a:lnTo>
                      <a:lnTo>
                        <a:pt x="1284" y="0"/>
                      </a:lnTo>
                      <a:lnTo>
                        <a:pt x="1284" y="148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" name="Google Shape;16;p2"/>
                <p:cNvSpPr/>
                <p:nvPr/>
              </p:nvSpPr>
              <p:spPr>
                <a:xfrm rot="10800000">
                  <a:off x="8681750" y="3274728"/>
                  <a:ext cx="462240" cy="80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2225" extrusionOk="0">
                      <a:moveTo>
                        <a:pt x="1284" y="1483"/>
                      </a:moveTo>
                      <a:lnTo>
                        <a:pt x="0" y="2225"/>
                      </a:lnTo>
                      <a:lnTo>
                        <a:pt x="0" y="742"/>
                      </a:lnTo>
                      <a:lnTo>
                        <a:pt x="1284" y="0"/>
                      </a:lnTo>
                      <a:lnTo>
                        <a:pt x="1284" y="1483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 rot="10800000">
                  <a:off x="7294670" y="4075368"/>
                  <a:ext cx="462600" cy="80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5" h="2225" extrusionOk="0">
                      <a:moveTo>
                        <a:pt x="1285" y="1483"/>
                      </a:moveTo>
                      <a:lnTo>
                        <a:pt x="0" y="2225"/>
                      </a:lnTo>
                      <a:lnTo>
                        <a:pt x="0" y="741"/>
                      </a:lnTo>
                      <a:lnTo>
                        <a:pt x="1285" y="0"/>
                      </a:lnTo>
                      <a:lnTo>
                        <a:pt x="1285" y="148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 rot="10800000">
                  <a:off x="7294670" y="3541848"/>
                  <a:ext cx="462600" cy="533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5" h="1483" extrusionOk="0">
                      <a:moveTo>
                        <a:pt x="1285" y="742"/>
                      </a:moveTo>
                      <a:lnTo>
                        <a:pt x="0" y="0"/>
                      </a:lnTo>
                      <a:lnTo>
                        <a:pt x="0" y="1483"/>
                      </a:lnTo>
                      <a:lnTo>
                        <a:pt x="1285" y="742"/>
                      </a:lnTo>
                      <a:close/>
                    </a:path>
                  </a:pathLst>
                </a:custGeom>
                <a:solidFill>
                  <a:srgbClr val="274E13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 rot="10800000">
                  <a:off x="8219510" y="4342488"/>
                  <a:ext cx="462240" cy="80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2225" extrusionOk="0">
                      <a:moveTo>
                        <a:pt x="0" y="1483"/>
                      </a:moveTo>
                      <a:lnTo>
                        <a:pt x="1284" y="2225"/>
                      </a:lnTo>
                      <a:lnTo>
                        <a:pt x="1284" y="742"/>
                      </a:lnTo>
                      <a:lnTo>
                        <a:pt x="0" y="0"/>
                      </a:lnTo>
                      <a:lnTo>
                        <a:pt x="0" y="1483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 rot="10800000">
                  <a:off x="8681750" y="4342488"/>
                  <a:ext cx="462240" cy="80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2225" extrusionOk="0">
                      <a:moveTo>
                        <a:pt x="1284" y="1483"/>
                      </a:moveTo>
                      <a:lnTo>
                        <a:pt x="0" y="2225"/>
                      </a:lnTo>
                      <a:lnTo>
                        <a:pt x="0" y="742"/>
                      </a:lnTo>
                      <a:lnTo>
                        <a:pt x="1284" y="0"/>
                      </a:lnTo>
                      <a:lnTo>
                        <a:pt x="1284" y="1483"/>
                      </a:lnTo>
                      <a:close/>
                    </a:path>
                  </a:pathLst>
                </a:custGeom>
                <a:solidFill>
                  <a:srgbClr val="274E13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 rot="10800000">
                  <a:off x="8681750" y="4075368"/>
                  <a:ext cx="462240" cy="534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484" extrusionOk="0">
                      <a:moveTo>
                        <a:pt x="0" y="742"/>
                      </a:moveTo>
                      <a:lnTo>
                        <a:pt x="1284" y="1484"/>
                      </a:lnTo>
                      <a:lnTo>
                        <a:pt x="1284" y="0"/>
                      </a:lnTo>
                      <a:lnTo>
                        <a:pt x="0" y="742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 rot="10800000">
                  <a:off x="8219510" y="4075368"/>
                  <a:ext cx="462240" cy="534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484" extrusionOk="0">
                      <a:moveTo>
                        <a:pt x="1284" y="742"/>
                      </a:moveTo>
                      <a:lnTo>
                        <a:pt x="0" y="0"/>
                      </a:lnTo>
                      <a:lnTo>
                        <a:pt x="0" y="1484"/>
                      </a:lnTo>
                      <a:lnTo>
                        <a:pt x="1284" y="74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 rot="10800000">
                  <a:off x="8681750" y="3808608"/>
                  <a:ext cx="462240" cy="533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483" extrusionOk="0">
                      <a:moveTo>
                        <a:pt x="1284" y="742"/>
                      </a:moveTo>
                      <a:lnTo>
                        <a:pt x="0" y="0"/>
                      </a:lnTo>
                      <a:lnTo>
                        <a:pt x="0" y="1483"/>
                      </a:lnTo>
                      <a:lnTo>
                        <a:pt x="1284" y="74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>
                  <a:off x="8219506" y="3356853"/>
                  <a:ext cx="196757" cy="363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" h="1009" extrusionOk="0">
                      <a:moveTo>
                        <a:pt x="582" y="0"/>
                      </a:moveTo>
                      <a:lnTo>
                        <a:pt x="0" y="336"/>
                      </a:lnTo>
                      <a:lnTo>
                        <a:pt x="0" y="1009"/>
                      </a:lnTo>
                      <a:lnTo>
                        <a:pt x="582" y="673"/>
                      </a:lnTo>
                      <a:lnTo>
                        <a:pt x="582" y="0"/>
                      </a:lnTo>
                      <a:close/>
                    </a:path>
                  </a:pathLst>
                </a:custGeom>
                <a:solidFill>
                  <a:srgbClr val="274E13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5" name="Google Shape;25;p2"/>
              <p:cNvGrpSpPr/>
              <p:nvPr/>
            </p:nvGrpSpPr>
            <p:grpSpPr>
              <a:xfrm>
                <a:off x="6832610" y="858696"/>
                <a:ext cx="2372457" cy="4556397"/>
                <a:chOff x="6832610" y="926596"/>
                <a:chExt cx="2372457" cy="4556397"/>
              </a:xfrm>
            </p:grpSpPr>
            <p:sp>
              <p:nvSpPr>
                <p:cNvPr id="26" name="Google Shape;26;p2"/>
                <p:cNvSpPr/>
                <p:nvPr/>
              </p:nvSpPr>
              <p:spPr>
                <a:xfrm rot="3600004">
                  <a:off x="8219324" y="2944362"/>
                  <a:ext cx="462241" cy="801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2225" extrusionOk="0">
                      <a:moveTo>
                        <a:pt x="0" y="1483"/>
                      </a:moveTo>
                      <a:lnTo>
                        <a:pt x="1284" y="2225"/>
                      </a:lnTo>
                      <a:lnTo>
                        <a:pt x="1284" y="741"/>
                      </a:lnTo>
                      <a:lnTo>
                        <a:pt x="0" y="0"/>
                      </a:lnTo>
                      <a:lnTo>
                        <a:pt x="0" y="148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8681750" y="2416158"/>
                  <a:ext cx="462240" cy="8006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2224" extrusionOk="0">
                      <a:moveTo>
                        <a:pt x="0" y="1483"/>
                      </a:moveTo>
                      <a:lnTo>
                        <a:pt x="1284" y="2224"/>
                      </a:lnTo>
                      <a:lnTo>
                        <a:pt x="1284" y="742"/>
                      </a:lnTo>
                      <a:lnTo>
                        <a:pt x="0" y="0"/>
                      </a:lnTo>
                      <a:lnTo>
                        <a:pt x="0" y="148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>
                  <a:off x="6832610" y="4671908"/>
                  <a:ext cx="462240" cy="8006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2224" extrusionOk="0">
                      <a:moveTo>
                        <a:pt x="1284" y="1483"/>
                      </a:moveTo>
                      <a:lnTo>
                        <a:pt x="0" y="2224"/>
                      </a:lnTo>
                      <a:lnTo>
                        <a:pt x="0" y="742"/>
                      </a:lnTo>
                      <a:lnTo>
                        <a:pt x="1284" y="0"/>
                      </a:lnTo>
                      <a:lnTo>
                        <a:pt x="1284" y="148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 rot="3599992">
                  <a:off x="8626942" y="1588942"/>
                  <a:ext cx="462598" cy="533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5" h="1483" extrusionOk="0">
                      <a:moveTo>
                        <a:pt x="1285" y="742"/>
                      </a:moveTo>
                      <a:lnTo>
                        <a:pt x="0" y="0"/>
                      </a:lnTo>
                      <a:lnTo>
                        <a:pt x="0" y="1483"/>
                      </a:lnTo>
                      <a:lnTo>
                        <a:pt x="1285" y="742"/>
                      </a:lnTo>
                      <a:close/>
                    </a:path>
                  </a:pathLst>
                </a:custGeom>
                <a:solidFill>
                  <a:srgbClr val="274E13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8681750" y="2944443"/>
                  <a:ext cx="462240" cy="534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484" extrusionOk="0">
                      <a:moveTo>
                        <a:pt x="1284" y="742"/>
                      </a:moveTo>
                      <a:lnTo>
                        <a:pt x="0" y="0"/>
                      </a:lnTo>
                      <a:lnTo>
                        <a:pt x="0" y="1484"/>
                      </a:lnTo>
                      <a:lnTo>
                        <a:pt x="1284" y="74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 rot="3600004">
                  <a:off x="8395539" y="993438"/>
                  <a:ext cx="462601" cy="5338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5" h="1483" extrusionOk="0">
                      <a:moveTo>
                        <a:pt x="0" y="741"/>
                      </a:moveTo>
                      <a:lnTo>
                        <a:pt x="1285" y="1483"/>
                      </a:lnTo>
                      <a:lnTo>
                        <a:pt x="1285" y="0"/>
                      </a:lnTo>
                      <a:lnTo>
                        <a:pt x="0" y="74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 rot="-3600004">
                  <a:off x="7410040" y="4882541"/>
                  <a:ext cx="462601" cy="5335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5" h="1482" extrusionOk="0">
                      <a:moveTo>
                        <a:pt x="1285" y="742"/>
                      </a:moveTo>
                      <a:lnTo>
                        <a:pt x="0" y="0"/>
                      </a:lnTo>
                      <a:lnTo>
                        <a:pt x="0" y="1482"/>
                      </a:lnTo>
                      <a:lnTo>
                        <a:pt x="1285" y="742"/>
                      </a:lnTo>
                      <a:close/>
                    </a:path>
                  </a:pathLst>
                </a:custGeom>
                <a:solidFill>
                  <a:srgbClr val="274E13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" name="Google Shape;33;p2"/>
                <p:cNvSpPr/>
                <p:nvPr/>
              </p:nvSpPr>
              <p:spPr>
                <a:xfrm>
                  <a:off x="8511425" y="1785133"/>
                  <a:ext cx="462240" cy="8006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2224" extrusionOk="0">
                      <a:moveTo>
                        <a:pt x="0" y="1483"/>
                      </a:moveTo>
                      <a:lnTo>
                        <a:pt x="1284" y="2224"/>
                      </a:lnTo>
                      <a:lnTo>
                        <a:pt x="1284" y="742"/>
                      </a:lnTo>
                      <a:lnTo>
                        <a:pt x="0" y="0"/>
                      </a:lnTo>
                      <a:lnTo>
                        <a:pt x="0" y="1483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34" name="Google Shape;34;p2"/>
            <p:cNvGrpSpPr/>
            <p:nvPr/>
          </p:nvGrpSpPr>
          <p:grpSpPr>
            <a:xfrm>
              <a:off x="2" y="-220676"/>
              <a:ext cx="2754719" cy="2546184"/>
              <a:chOff x="-10" y="5"/>
              <a:chExt cx="2311200" cy="2136240"/>
            </a:xfrm>
          </p:grpSpPr>
          <p:sp>
            <p:nvSpPr>
              <p:cNvPr id="35" name="Google Shape;35;p2"/>
              <p:cNvSpPr/>
              <p:nvPr/>
            </p:nvSpPr>
            <p:spPr>
              <a:xfrm>
                <a:off x="710" y="1335605"/>
                <a:ext cx="462600" cy="80064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2224" extrusionOk="0">
                    <a:moveTo>
                      <a:pt x="1285" y="1483"/>
                    </a:moveTo>
                    <a:lnTo>
                      <a:pt x="0" y="2224"/>
                    </a:lnTo>
                    <a:lnTo>
                      <a:pt x="0" y="741"/>
                    </a:lnTo>
                    <a:lnTo>
                      <a:pt x="1285" y="0"/>
                    </a:lnTo>
                    <a:lnTo>
                      <a:pt x="1285" y="148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924110" y="267125"/>
                <a:ext cx="462600" cy="80064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2224" extrusionOk="0">
                    <a:moveTo>
                      <a:pt x="1285" y="1482"/>
                    </a:moveTo>
                    <a:lnTo>
                      <a:pt x="0" y="2224"/>
                    </a:lnTo>
                    <a:lnTo>
                      <a:pt x="0" y="741"/>
                    </a:lnTo>
                    <a:lnTo>
                      <a:pt x="1285" y="0"/>
                    </a:lnTo>
                    <a:lnTo>
                      <a:pt x="1285" y="148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461870" y="5"/>
                <a:ext cx="924840" cy="533880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1483" extrusionOk="0">
                    <a:moveTo>
                      <a:pt x="1284" y="1483"/>
                    </a:moveTo>
                    <a:lnTo>
                      <a:pt x="2569" y="742"/>
                    </a:lnTo>
                    <a:lnTo>
                      <a:pt x="1284" y="0"/>
                    </a:lnTo>
                    <a:lnTo>
                      <a:pt x="0" y="742"/>
                    </a:lnTo>
                    <a:lnTo>
                      <a:pt x="1284" y="148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-10" y="267125"/>
                <a:ext cx="462240" cy="80100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5" extrusionOk="0">
                    <a:moveTo>
                      <a:pt x="1284" y="0"/>
                    </a:moveTo>
                    <a:lnTo>
                      <a:pt x="0" y="742"/>
                    </a:lnTo>
                    <a:lnTo>
                      <a:pt x="0" y="2225"/>
                    </a:lnTo>
                    <a:lnTo>
                      <a:pt x="1284" y="1484"/>
                    </a:lnTo>
                    <a:lnTo>
                      <a:pt x="12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645830" y="1333445"/>
                <a:ext cx="209520" cy="36324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1009" extrusionOk="0">
                    <a:moveTo>
                      <a:pt x="582" y="0"/>
                    </a:moveTo>
                    <a:lnTo>
                      <a:pt x="0" y="336"/>
                    </a:lnTo>
                    <a:lnTo>
                      <a:pt x="0" y="1009"/>
                    </a:lnTo>
                    <a:lnTo>
                      <a:pt x="582" y="673"/>
                    </a:lnTo>
                    <a:lnTo>
                      <a:pt x="582" y="0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462230" y="267125"/>
                <a:ext cx="462240" cy="5342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4" extrusionOk="0">
                    <a:moveTo>
                      <a:pt x="1284" y="742"/>
                    </a:moveTo>
                    <a:lnTo>
                      <a:pt x="0" y="0"/>
                    </a:lnTo>
                    <a:lnTo>
                      <a:pt x="0" y="1484"/>
                    </a:lnTo>
                    <a:lnTo>
                      <a:pt x="1284" y="742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462230" y="801365"/>
                <a:ext cx="462240" cy="53352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2" extrusionOk="0">
                    <a:moveTo>
                      <a:pt x="1284" y="742"/>
                    </a:moveTo>
                    <a:lnTo>
                      <a:pt x="0" y="0"/>
                    </a:lnTo>
                    <a:lnTo>
                      <a:pt x="0" y="1482"/>
                    </a:lnTo>
                    <a:lnTo>
                      <a:pt x="1284" y="74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1386710" y="5"/>
                <a:ext cx="462240" cy="53388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3" extrusionOk="0">
                    <a:moveTo>
                      <a:pt x="0" y="742"/>
                    </a:moveTo>
                    <a:lnTo>
                      <a:pt x="1284" y="1483"/>
                    </a:lnTo>
                    <a:lnTo>
                      <a:pt x="1284" y="0"/>
                    </a:lnTo>
                    <a:lnTo>
                      <a:pt x="0" y="742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1848950" y="5"/>
                <a:ext cx="462240" cy="53388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3" extrusionOk="0">
                    <a:moveTo>
                      <a:pt x="1284" y="742"/>
                    </a:moveTo>
                    <a:lnTo>
                      <a:pt x="0" y="0"/>
                    </a:lnTo>
                    <a:lnTo>
                      <a:pt x="0" y="1483"/>
                    </a:lnTo>
                    <a:lnTo>
                      <a:pt x="1284" y="74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44" name="Google Shape;44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854950" y="50000"/>
            <a:ext cx="2384276" cy="2384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BLANK_1_1_1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74" name="Google Shape;174;p14"/>
          <p:cNvGrpSpPr/>
          <p:nvPr/>
        </p:nvGrpSpPr>
        <p:grpSpPr>
          <a:xfrm>
            <a:off x="7195640" y="3861469"/>
            <a:ext cx="1948347" cy="1282023"/>
            <a:chOff x="7036550" y="3756788"/>
            <a:chExt cx="2107460" cy="1386720"/>
          </a:xfrm>
        </p:grpSpPr>
        <p:sp>
          <p:nvSpPr>
            <p:cNvPr id="175" name="Google Shape;175;p14"/>
            <p:cNvSpPr/>
            <p:nvPr/>
          </p:nvSpPr>
          <p:spPr>
            <a:xfrm rot="5400000" flipH="1">
              <a:off x="7443910" y="4511168"/>
              <a:ext cx="462600" cy="800640"/>
            </a:xfrm>
            <a:custGeom>
              <a:avLst/>
              <a:gdLst/>
              <a:ahLst/>
              <a:cxnLst/>
              <a:rect l="l" t="t" r="r" b="b"/>
              <a:pathLst>
                <a:path w="1285" h="2224" extrusionOk="0">
                  <a:moveTo>
                    <a:pt x="1285" y="1483"/>
                  </a:moveTo>
                  <a:lnTo>
                    <a:pt x="0" y="2224"/>
                  </a:lnTo>
                  <a:lnTo>
                    <a:pt x="0" y="741"/>
                  </a:lnTo>
                  <a:lnTo>
                    <a:pt x="1285" y="0"/>
                  </a:lnTo>
                  <a:lnTo>
                    <a:pt x="1285" y="14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4"/>
            <p:cNvSpPr/>
            <p:nvPr/>
          </p:nvSpPr>
          <p:spPr>
            <a:xfrm rot="5400000" flipH="1">
              <a:off x="8512390" y="3587768"/>
              <a:ext cx="462600" cy="800640"/>
            </a:xfrm>
            <a:custGeom>
              <a:avLst/>
              <a:gdLst/>
              <a:ahLst/>
              <a:cxnLst/>
              <a:rect l="l" t="t" r="r" b="b"/>
              <a:pathLst>
                <a:path w="1285" h="2224" extrusionOk="0">
                  <a:moveTo>
                    <a:pt x="1285" y="1482"/>
                  </a:moveTo>
                  <a:lnTo>
                    <a:pt x="0" y="2224"/>
                  </a:lnTo>
                  <a:lnTo>
                    <a:pt x="0" y="741"/>
                  </a:lnTo>
                  <a:lnTo>
                    <a:pt x="1285" y="0"/>
                  </a:lnTo>
                  <a:lnTo>
                    <a:pt x="1285" y="148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4"/>
            <p:cNvSpPr/>
            <p:nvPr/>
          </p:nvSpPr>
          <p:spPr>
            <a:xfrm rot="5400000" flipH="1">
              <a:off x="8512390" y="4511888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1284" y="0"/>
                  </a:moveTo>
                  <a:lnTo>
                    <a:pt x="0" y="742"/>
                  </a:lnTo>
                  <a:lnTo>
                    <a:pt x="0" y="2225"/>
                  </a:lnTo>
                  <a:lnTo>
                    <a:pt x="1284" y="1484"/>
                  </a:lnTo>
                  <a:lnTo>
                    <a:pt x="1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4"/>
            <p:cNvSpPr/>
            <p:nvPr/>
          </p:nvSpPr>
          <p:spPr>
            <a:xfrm rot="5400000" flipH="1">
              <a:off x="7113410" y="4604413"/>
              <a:ext cx="209520" cy="363240"/>
            </a:xfrm>
            <a:custGeom>
              <a:avLst/>
              <a:gdLst/>
              <a:ahLst/>
              <a:cxnLst/>
              <a:rect l="l" t="t" r="r" b="b"/>
              <a:pathLst>
                <a:path w="582" h="1009" extrusionOk="0">
                  <a:moveTo>
                    <a:pt x="582" y="0"/>
                  </a:moveTo>
                  <a:lnTo>
                    <a:pt x="0" y="336"/>
                  </a:lnTo>
                  <a:lnTo>
                    <a:pt x="0" y="1009"/>
                  </a:lnTo>
                  <a:lnTo>
                    <a:pt x="582" y="673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4"/>
            <p:cNvSpPr/>
            <p:nvPr/>
          </p:nvSpPr>
          <p:spPr>
            <a:xfrm rot="5400000" flipH="1">
              <a:off x="8645770" y="4183028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4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4"/>
            <p:cNvSpPr/>
            <p:nvPr/>
          </p:nvSpPr>
          <p:spPr>
            <a:xfrm rot="5400000" flipH="1">
              <a:off x="8111890" y="4183388"/>
              <a:ext cx="462240" cy="533520"/>
            </a:xfrm>
            <a:custGeom>
              <a:avLst/>
              <a:gdLst/>
              <a:ahLst/>
              <a:cxnLst/>
              <a:rect l="l" t="t" r="r" b="b"/>
              <a:pathLst>
                <a:path w="1284" h="1482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2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5"/>
          <p:cNvSpPr txBox="1">
            <a:spLocks noGrp="1"/>
          </p:cNvSpPr>
          <p:nvPr>
            <p:ph type="title"/>
          </p:nvPr>
        </p:nvSpPr>
        <p:spPr>
          <a:xfrm>
            <a:off x="720000" y="1882800"/>
            <a:ext cx="2952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15"/>
          <p:cNvSpPr txBox="1">
            <a:spLocks noGrp="1"/>
          </p:cNvSpPr>
          <p:nvPr>
            <p:ph type="subTitle" idx="1"/>
          </p:nvPr>
        </p:nvSpPr>
        <p:spPr>
          <a:xfrm>
            <a:off x="720000" y="2455500"/>
            <a:ext cx="2952300" cy="8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6"/>
          <p:cNvSpPr txBox="1">
            <a:spLocks noGrp="1"/>
          </p:cNvSpPr>
          <p:nvPr>
            <p:ph type="title"/>
          </p:nvPr>
        </p:nvSpPr>
        <p:spPr>
          <a:xfrm>
            <a:off x="5410638" y="1882800"/>
            <a:ext cx="2952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16"/>
          <p:cNvSpPr txBox="1">
            <a:spLocks noGrp="1"/>
          </p:cNvSpPr>
          <p:nvPr>
            <p:ph type="subTitle" idx="1"/>
          </p:nvPr>
        </p:nvSpPr>
        <p:spPr>
          <a:xfrm>
            <a:off x="5410781" y="2455500"/>
            <a:ext cx="2952300" cy="8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17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12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nek Bangla Light"/>
              <a:buChar char="●"/>
              <a:defRPr/>
            </a:lvl1pPr>
            <a:lvl2pPr marL="914400" lvl="1" indent="-30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Mulish Light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ulish Light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ulish Light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ulish Light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ulish Light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ulish Light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ulish Light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ulish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subTitle" idx="1"/>
          </p:nvPr>
        </p:nvSpPr>
        <p:spPr>
          <a:xfrm>
            <a:off x="4909849" y="1667625"/>
            <a:ext cx="2735100" cy="23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subTitle" idx="2"/>
          </p:nvPr>
        </p:nvSpPr>
        <p:spPr>
          <a:xfrm>
            <a:off x="1499062" y="1667625"/>
            <a:ext cx="2735100" cy="23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94" name="Google Shape;194;p18"/>
          <p:cNvGrpSpPr/>
          <p:nvPr/>
        </p:nvGrpSpPr>
        <p:grpSpPr>
          <a:xfrm>
            <a:off x="-243033" y="3098788"/>
            <a:ext cx="1424204" cy="2044700"/>
            <a:chOff x="-243033" y="3098788"/>
            <a:chExt cx="1424204" cy="2044700"/>
          </a:xfrm>
        </p:grpSpPr>
        <p:sp>
          <p:nvSpPr>
            <p:cNvPr id="195" name="Google Shape;195;p18"/>
            <p:cNvSpPr/>
            <p:nvPr/>
          </p:nvSpPr>
          <p:spPr>
            <a:xfrm rot="5400000">
              <a:off x="622345" y="4584663"/>
              <a:ext cx="409061" cy="708590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0" y="390"/>
                  </a:moveTo>
                  <a:lnTo>
                    <a:pt x="676" y="0"/>
                  </a:lnTo>
                  <a:lnTo>
                    <a:pt x="676" y="780"/>
                  </a:lnTo>
                  <a:lnTo>
                    <a:pt x="0" y="1171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96" name="Google Shape;196;p18"/>
            <p:cNvGrpSpPr/>
            <p:nvPr/>
          </p:nvGrpSpPr>
          <p:grpSpPr>
            <a:xfrm>
              <a:off x="-243033" y="3098788"/>
              <a:ext cx="1180579" cy="1635639"/>
              <a:chOff x="-9233" y="2559288"/>
              <a:chExt cx="1180579" cy="1635639"/>
            </a:xfrm>
          </p:grpSpPr>
          <p:sp>
            <p:nvSpPr>
              <p:cNvPr id="197" name="Google Shape;197;p18"/>
              <p:cNvSpPr/>
              <p:nvPr/>
            </p:nvSpPr>
            <p:spPr>
              <a:xfrm rot="5400000">
                <a:off x="612520" y="3227646"/>
                <a:ext cx="409061" cy="708590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1" extrusionOk="0">
                    <a:moveTo>
                      <a:pt x="676" y="390"/>
                    </a:moveTo>
                    <a:lnTo>
                      <a:pt x="0" y="0"/>
                    </a:lnTo>
                    <a:lnTo>
                      <a:pt x="0" y="781"/>
                    </a:lnTo>
                    <a:lnTo>
                      <a:pt x="676" y="1171"/>
                    </a:lnTo>
                    <a:lnTo>
                      <a:pt x="676" y="39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18"/>
              <p:cNvSpPr/>
              <p:nvPr/>
            </p:nvSpPr>
            <p:spPr>
              <a:xfrm rot="5400000">
                <a:off x="612520" y="2818584"/>
                <a:ext cx="409061" cy="708590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1" extrusionOk="0">
                    <a:moveTo>
                      <a:pt x="0" y="390"/>
                    </a:moveTo>
                    <a:lnTo>
                      <a:pt x="676" y="0"/>
                    </a:lnTo>
                    <a:lnTo>
                      <a:pt x="676" y="781"/>
                    </a:lnTo>
                    <a:lnTo>
                      <a:pt x="0" y="1171"/>
                    </a:lnTo>
                    <a:lnTo>
                      <a:pt x="0" y="39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18"/>
              <p:cNvSpPr/>
              <p:nvPr/>
            </p:nvSpPr>
            <p:spPr>
              <a:xfrm rot="5400000">
                <a:off x="612520" y="3636102"/>
                <a:ext cx="409061" cy="708590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1" extrusionOk="0">
                    <a:moveTo>
                      <a:pt x="0" y="390"/>
                    </a:moveTo>
                    <a:lnTo>
                      <a:pt x="676" y="0"/>
                    </a:lnTo>
                    <a:lnTo>
                      <a:pt x="676" y="781"/>
                    </a:lnTo>
                    <a:lnTo>
                      <a:pt x="0" y="1171"/>
                    </a:lnTo>
                    <a:lnTo>
                      <a:pt x="0" y="39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18"/>
              <p:cNvSpPr/>
              <p:nvPr/>
            </p:nvSpPr>
            <p:spPr>
              <a:xfrm rot="5400000">
                <a:off x="140229" y="2818887"/>
                <a:ext cx="409061" cy="707985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0" extrusionOk="0">
                    <a:moveTo>
                      <a:pt x="0" y="1170"/>
                    </a:moveTo>
                    <a:lnTo>
                      <a:pt x="676" y="780"/>
                    </a:lnTo>
                    <a:lnTo>
                      <a:pt x="676" y="0"/>
                    </a:lnTo>
                    <a:lnTo>
                      <a:pt x="0" y="390"/>
                    </a:lnTo>
                    <a:lnTo>
                      <a:pt x="0" y="117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18"/>
              <p:cNvSpPr/>
              <p:nvPr/>
            </p:nvSpPr>
            <p:spPr>
              <a:xfrm rot="5400000">
                <a:off x="494523" y="2527521"/>
                <a:ext cx="409061" cy="472595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81" extrusionOk="0">
                    <a:moveTo>
                      <a:pt x="0" y="391"/>
                    </a:moveTo>
                    <a:lnTo>
                      <a:pt x="676" y="781"/>
                    </a:lnTo>
                    <a:lnTo>
                      <a:pt x="676" y="0"/>
                    </a:lnTo>
                    <a:lnTo>
                      <a:pt x="0" y="39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18"/>
              <p:cNvSpPr/>
              <p:nvPr/>
            </p:nvSpPr>
            <p:spPr>
              <a:xfrm rot="5400000">
                <a:off x="258226" y="3345946"/>
                <a:ext cx="409061" cy="471990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80" extrusionOk="0">
                    <a:moveTo>
                      <a:pt x="676" y="390"/>
                    </a:moveTo>
                    <a:lnTo>
                      <a:pt x="0" y="0"/>
                    </a:lnTo>
                    <a:lnTo>
                      <a:pt x="0" y="780"/>
                    </a:lnTo>
                    <a:lnTo>
                      <a:pt x="676" y="39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03" name="Google Shape;203;p18"/>
            <p:cNvSpPr/>
            <p:nvPr/>
          </p:nvSpPr>
          <p:spPr>
            <a:xfrm rot="5400000">
              <a:off x="31453" y="4293902"/>
              <a:ext cx="409061" cy="471990"/>
            </a:xfrm>
            <a:custGeom>
              <a:avLst/>
              <a:gdLst/>
              <a:ahLst/>
              <a:cxnLst/>
              <a:rect l="l" t="t" r="r" b="b"/>
              <a:pathLst>
                <a:path w="676" h="780" extrusionOk="0">
                  <a:moveTo>
                    <a:pt x="0" y="390"/>
                  </a:moveTo>
                  <a:lnTo>
                    <a:pt x="676" y="780"/>
                  </a:lnTo>
                  <a:lnTo>
                    <a:pt x="676" y="0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19"/>
          <p:cNvSpPr txBox="1">
            <a:spLocks noGrp="1"/>
          </p:cNvSpPr>
          <p:nvPr>
            <p:ph type="subTitle" idx="1"/>
          </p:nvPr>
        </p:nvSpPr>
        <p:spPr>
          <a:xfrm>
            <a:off x="5573175" y="1955929"/>
            <a:ext cx="2538600" cy="22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07" name="Google Shape;207;p19"/>
          <p:cNvSpPr txBox="1">
            <a:spLocks noGrp="1"/>
          </p:cNvSpPr>
          <p:nvPr>
            <p:ph type="subTitle" idx="2"/>
          </p:nvPr>
        </p:nvSpPr>
        <p:spPr>
          <a:xfrm>
            <a:off x="1757325" y="1955929"/>
            <a:ext cx="2538600" cy="22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08" name="Google Shape;208;p19"/>
          <p:cNvSpPr txBox="1">
            <a:spLocks noGrp="1"/>
          </p:cNvSpPr>
          <p:nvPr>
            <p:ph type="subTitle" idx="3"/>
          </p:nvPr>
        </p:nvSpPr>
        <p:spPr>
          <a:xfrm>
            <a:off x="1757300" y="1535888"/>
            <a:ext cx="25386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09" name="Google Shape;209;p19"/>
          <p:cNvSpPr txBox="1">
            <a:spLocks noGrp="1"/>
          </p:cNvSpPr>
          <p:nvPr>
            <p:ph type="subTitle" idx="4"/>
          </p:nvPr>
        </p:nvSpPr>
        <p:spPr>
          <a:xfrm>
            <a:off x="5573179" y="1535888"/>
            <a:ext cx="25386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0"/>
          <p:cNvSpPr txBox="1">
            <a:spLocks noGrp="1"/>
          </p:cNvSpPr>
          <p:nvPr>
            <p:ph type="subTitle" idx="1"/>
          </p:nvPr>
        </p:nvSpPr>
        <p:spPr>
          <a:xfrm>
            <a:off x="1253225" y="1756450"/>
            <a:ext cx="25206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20"/>
          <p:cNvSpPr txBox="1">
            <a:spLocks noGrp="1"/>
          </p:cNvSpPr>
          <p:nvPr>
            <p:ph type="subTitle" idx="2"/>
          </p:nvPr>
        </p:nvSpPr>
        <p:spPr>
          <a:xfrm>
            <a:off x="5079773" y="1756450"/>
            <a:ext cx="25206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0"/>
          <p:cNvSpPr txBox="1">
            <a:spLocks noGrp="1"/>
          </p:cNvSpPr>
          <p:nvPr>
            <p:ph type="subTitle" idx="3"/>
          </p:nvPr>
        </p:nvSpPr>
        <p:spPr>
          <a:xfrm>
            <a:off x="1253225" y="3417100"/>
            <a:ext cx="25206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0"/>
          <p:cNvSpPr txBox="1">
            <a:spLocks noGrp="1"/>
          </p:cNvSpPr>
          <p:nvPr>
            <p:ph type="subTitle" idx="4"/>
          </p:nvPr>
        </p:nvSpPr>
        <p:spPr>
          <a:xfrm>
            <a:off x="5079773" y="3417100"/>
            <a:ext cx="25206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0"/>
          <p:cNvSpPr txBox="1">
            <a:spLocks noGrp="1"/>
          </p:cNvSpPr>
          <p:nvPr>
            <p:ph type="subTitle" idx="5"/>
          </p:nvPr>
        </p:nvSpPr>
        <p:spPr>
          <a:xfrm>
            <a:off x="1253226" y="1336450"/>
            <a:ext cx="25206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217" name="Google Shape;217;p20"/>
          <p:cNvSpPr txBox="1">
            <a:spLocks noGrp="1"/>
          </p:cNvSpPr>
          <p:nvPr>
            <p:ph type="subTitle" idx="6"/>
          </p:nvPr>
        </p:nvSpPr>
        <p:spPr>
          <a:xfrm>
            <a:off x="1253226" y="2997100"/>
            <a:ext cx="25206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218" name="Google Shape;218;p20"/>
          <p:cNvSpPr txBox="1">
            <a:spLocks noGrp="1"/>
          </p:cNvSpPr>
          <p:nvPr>
            <p:ph type="subTitle" idx="7"/>
          </p:nvPr>
        </p:nvSpPr>
        <p:spPr>
          <a:xfrm>
            <a:off x="5079750" y="1336450"/>
            <a:ext cx="25206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219" name="Google Shape;219;p20"/>
          <p:cNvSpPr txBox="1">
            <a:spLocks noGrp="1"/>
          </p:cNvSpPr>
          <p:nvPr>
            <p:ph type="subTitle" idx="8"/>
          </p:nvPr>
        </p:nvSpPr>
        <p:spPr>
          <a:xfrm>
            <a:off x="5079750" y="2997100"/>
            <a:ext cx="25206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grpSp>
        <p:nvGrpSpPr>
          <p:cNvPr id="220" name="Google Shape;220;p20"/>
          <p:cNvGrpSpPr/>
          <p:nvPr/>
        </p:nvGrpSpPr>
        <p:grpSpPr>
          <a:xfrm rot="10800000" flipH="1">
            <a:off x="8300491" y="1243813"/>
            <a:ext cx="853585" cy="3128188"/>
            <a:chOff x="8300491" y="1243813"/>
            <a:chExt cx="853585" cy="3128188"/>
          </a:xfrm>
        </p:grpSpPr>
        <p:sp>
          <p:nvSpPr>
            <p:cNvPr id="221" name="Google Shape;221;p20"/>
            <p:cNvSpPr/>
            <p:nvPr/>
          </p:nvSpPr>
          <p:spPr>
            <a:xfrm>
              <a:off x="8727283" y="3140248"/>
              <a:ext cx="426793" cy="739305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1"/>
                  </a:lnTo>
                  <a:lnTo>
                    <a:pt x="676" y="1171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20"/>
            <p:cNvSpPr/>
            <p:nvPr/>
          </p:nvSpPr>
          <p:spPr>
            <a:xfrm>
              <a:off x="8300491" y="3633327"/>
              <a:ext cx="426793" cy="738674"/>
            </a:xfrm>
            <a:custGeom>
              <a:avLst/>
              <a:gdLst/>
              <a:ahLst/>
              <a:cxnLst/>
              <a:rect l="l" t="t" r="r" b="b"/>
              <a:pathLst>
                <a:path w="676" h="1170" extrusionOk="0">
                  <a:moveTo>
                    <a:pt x="0" y="1170"/>
                  </a:moveTo>
                  <a:lnTo>
                    <a:pt x="676" y="780"/>
                  </a:lnTo>
                  <a:lnTo>
                    <a:pt x="676" y="0"/>
                  </a:lnTo>
                  <a:lnTo>
                    <a:pt x="0" y="390"/>
                  </a:lnTo>
                  <a:lnTo>
                    <a:pt x="0" y="117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20"/>
            <p:cNvSpPr/>
            <p:nvPr/>
          </p:nvSpPr>
          <p:spPr>
            <a:xfrm>
              <a:off x="8407189" y="3279775"/>
              <a:ext cx="222867" cy="385752"/>
            </a:xfrm>
            <a:custGeom>
              <a:avLst/>
              <a:gdLst/>
              <a:ahLst/>
              <a:cxnLst/>
              <a:rect l="l" t="t" r="r" b="b"/>
              <a:pathLst>
                <a:path w="353" h="611" extrusionOk="0">
                  <a:moveTo>
                    <a:pt x="0" y="611"/>
                  </a:moveTo>
                  <a:lnTo>
                    <a:pt x="353" y="408"/>
                  </a:lnTo>
                  <a:lnTo>
                    <a:pt x="353" y="0"/>
                  </a:lnTo>
                  <a:lnTo>
                    <a:pt x="0" y="204"/>
                  </a:lnTo>
                  <a:lnTo>
                    <a:pt x="0" y="611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20"/>
            <p:cNvSpPr/>
            <p:nvPr/>
          </p:nvSpPr>
          <p:spPr>
            <a:xfrm>
              <a:off x="8727283" y="2894024"/>
              <a:ext cx="426793" cy="493080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0" y="390"/>
                  </a:moveTo>
                  <a:lnTo>
                    <a:pt x="676" y="781"/>
                  </a:lnTo>
                  <a:lnTo>
                    <a:pt x="676" y="0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20"/>
            <p:cNvSpPr/>
            <p:nvPr/>
          </p:nvSpPr>
          <p:spPr>
            <a:xfrm>
              <a:off x="8727283" y="3633327"/>
              <a:ext cx="426793" cy="492449"/>
            </a:xfrm>
            <a:custGeom>
              <a:avLst/>
              <a:gdLst/>
              <a:ahLst/>
              <a:cxnLst/>
              <a:rect l="l" t="t" r="r" b="b"/>
              <a:pathLst>
                <a:path w="676" h="780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0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20"/>
            <p:cNvSpPr/>
            <p:nvPr/>
          </p:nvSpPr>
          <p:spPr>
            <a:xfrm>
              <a:off x="8727283" y="1490036"/>
              <a:ext cx="426793" cy="739305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1"/>
                  </a:lnTo>
                  <a:lnTo>
                    <a:pt x="676" y="1171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20"/>
            <p:cNvSpPr/>
            <p:nvPr/>
          </p:nvSpPr>
          <p:spPr>
            <a:xfrm>
              <a:off x="8300491" y="1490036"/>
              <a:ext cx="426793" cy="739305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0" y="390"/>
                  </a:moveTo>
                  <a:lnTo>
                    <a:pt x="676" y="0"/>
                  </a:lnTo>
                  <a:lnTo>
                    <a:pt x="676" y="781"/>
                  </a:lnTo>
                  <a:lnTo>
                    <a:pt x="0" y="1171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20"/>
            <p:cNvSpPr/>
            <p:nvPr/>
          </p:nvSpPr>
          <p:spPr>
            <a:xfrm>
              <a:off x="8300491" y="1983116"/>
              <a:ext cx="426793" cy="738674"/>
            </a:xfrm>
            <a:custGeom>
              <a:avLst/>
              <a:gdLst/>
              <a:ahLst/>
              <a:cxnLst/>
              <a:rect l="l" t="t" r="r" b="b"/>
              <a:pathLst>
                <a:path w="676" h="1170" extrusionOk="0">
                  <a:moveTo>
                    <a:pt x="0" y="1170"/>
                  </a:moveTo>
                  <a:lnTo>
                    <a:pt x="676" y="780"/>
                  </a:lnTo>
                  <a:lnTo>
                    <a:pt x="676" y="0"/>
                  </a:lnTo>
                  <a:lnTo>
                    <a:pt x="0" y="390"/>
                  </a:lnTo>
                  <a:lnTo>
                    <a:pt x="0" y="117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20"/>
            <p:cNvSpPr/>
            <p:nvPr/>
          </p:nvSpPr>
          <p:spPr>
            <a:xfrm>
              <a:off x="8300491" y="2646537"/>
              <a:ext cx="426793" cy="493080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676" y="781"/>
                  </a:moveTo>
                  <a:lnTo>
                    <a:pt x="676" y="0"/>
                  </a:lnTo>
                  <a:lnTo>
                    <a:pt x="0" y="391"/>
                  </a:lnTo>
                  <a:lnTo>
                    <a:pt x="676" y="7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0"/>
            <p:cNvSpPr/>
            <p:nvPr/>
          </p:nvSpPr>
          <p:spPr>
            <a:xfrm>
              <a:off x="8727283" y="2646537"/>
              <a:ext cx="426793" cy="493080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0" y="0"/>
                  </a:moveTo>
                  <a:lnTo>
                    <a:pt x="0" y="781"/>
                  </a:lnTo>
                  <a:lnTo>
                    <a:pt x="676" y="3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20"/>
            <p:cNvSpPr/>
            <p:nvPr/>
          </p:nvSpPr>
          <p:spPr>
            <a:xfrm>
              <a:off x="8727283" y="1243813"/>
              <a:ext cx="426793" cy="492449"/>
            </a:xfrm>
            <a:custGeom>
              <a:avLst/>
              <a:gdLst/>
              <a:ahLst/>
              <a:cxnLst/>
              <a:rect l="l" t="t" r="r" b="b"/>
              <a:pathLst>
                <a:path w="676" h="780" extrusionOk="0">
                  <a:moveTo>
                    <a:pt x="0" y="390"/>
                  </a:moveTo>
                  <a:lnTo>
                    <a:pt x="676" y="780"/>
                  </a:lnTo>
                  <a:lnTo>
                    <a:pt x="676" y="0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20"/>
            <p:cNvSpPr/>
            <p:nvPr/>
          </p:nvSpPr>
          <p:spPr>
            <a:xfrm>
              <a:off x="8727283" y="1983116"/>
              <a:ext cx="426793" cy="492449"/>
            </a:xfrm>
            <a:custGeom>
              <a:avLst/>
              <a:gdLst/>
              <a:ahLst/>
              <a:cxnLst/>
              <a:rect l="l" t="t" r="r" b="b"/>
              <a:pathLst>
                <a:path w="676" h="780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0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">
  <p:cSld name="CUSTOM_5_1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1"/>
          <p:cNvSpPr txBox="1">
            <a:spLocks noGrp="1"/>
          </p:cNvSpPr>
          <p:nvPr>
            <p:ph type="subTitle" idx="1"/>
          </p:nvPr>
        </p:nvSpPr>
        <p:spPr>
          <a:xfrm>
            <a:off x="720000" y="1756450"/>
            <a:ext cx="25008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21"/>
          <p:cNvSpPr txBox="1">
            <a:spLocks noGrp="1"/>
          </p:cNvSpPr>
          <p:nvPr>
            <p:ph type="subTitle" idx="2"/>
          </p:nvPr>
        </p:nvSpPr>
        <p:spPr>
          <a:xfrm>
            <a:off x="3325025" y="1756450"/>
            <a:ext cx="25008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21"/>
          <p:cNvSpPr txBox="1">
            <a:spLocks noGrp="1"/>
          </p:cNvSpPr>
          <p:nvPr>
            <p:ph type="subTitle" idx="3"/>
          </p:nvPr>
        </p:nvSpPr>
        <p:spPr>
          <a:xfrm>
            <a:off x="720000" y="3417100"/>
            <a:ext cx="25008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21"/>
          <p:cNvSpPr txBox="1">
            <a:spLocks noGrp="1"/>
          </p:cNvSpPr>
          <p:nvPr>
            <p:ph type="subTitle" idx="4"/>
          </p:nvPr>
        </p:nvSpPr>
        <p:spPr>
          <a:xfrm>
            <a:off x="3324929" y="3417100"/>
            <a:ext cx="25008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1"/>
          <p:cNvSpPr txBox="1">
            <a:spLocks noGrp="1"/>
          </p:cNvSpPr>
          <p:nvPr>
            <p:ph type="subTitle" idx="5"/>
          </p:nvPr>
        </p:nvSpPr>
        <p:spPr>
          <a:xfrm>
            <a:off x="720001" y="1336450"/>
            <a:ext cx="25008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240" name="Google Shape;240;p21"/>
          <p:cNvSpPr txBox="1">
            <a:spLocks noGrp="1"/>
          </p:cNvSpPr>
          <p:nvPr>
            <p:ph type="subTitle" idx="6"/>
          </p:nvPr>
        </p:nvSpPr>
        <p:spPr>
          <a:xfrm>
            <a:off x="720001" y="2997100"/>
            <a:ext cx="25008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241" name="Google Shape;241;p21"/>
          <p:cNvSpPr txBox="1">
            <a:spLocks noGrp="1"/>
          </p:cNvSpPr>
          <p:nvPr>
            <p:ph type="subTitle" idx="7"/>
          </p:nvPr>
        </p:nvSpPr>
        <p:spPr>
          <a:xfrm>
            <a:off x="3325002" y="1336450"/>
            <a:ext cx="25008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242" name="Google Shape;242;p21"/>
          <p:cNvSpPr txBox="1">
            <a:spLocks noGrp="1"/>
          </p:cNvSpPr>
          <p:nvPr>
            <p:ph type="subTitle" idx="8"/>
          </p:nvPr>
        </p:nvSpPr>
        <p:spPr>
          <a:xfrm>
            <a:off x="3324906" y="2997100"/>
            <a:ext cx="25008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243" name="Google Shape;243;p21"/>
          <p:cNvSpPr txBox="1">
            <a:spLocks noGrp="1"/>
          </p:cNvSpPr>
          <p:nvPr>
            <p:ph type="subTitle" idx="9"/>
          </p:nvPr>
        </p:nvSpPr>
        <p:spPr>
          <a:xfrm>
            <a:off x="5929973" y="1756450"/>
            <a:ext cx="25008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21"/>
          <p:cNvSpPr txBox="1">
            <a:spLocks noGrp="1"/>
          </p:cNvSpPr>
          <p:nvPr>
            <p:ph type="subTitle" idx="13"/>
          </p:nvPr>
        </p:nvSpPr>
        <p:spPr>
          <a:xfrm>
            <a:off x="5929950" y="1336450"/>
            <a:ext cx="25008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2"/>
          <p:cNvSpPr txBox="1">
            <a:spLocks noGrp="1"/>
          </p:cNvSpPr>
          <p:nvPr>
            <p:ph type="subTitle" idx="1"/>
          </p:nvPr>
        </p:nvSpPr>
        <p:spPr>
          <a:xfrm>
            <a:off x="720000" y="1886677"/>
            <a:ext cx="2284200" cy="9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2"/>
          <p:cNvSpPr txBox="1">
            <a:spLocks noGrp="1"/>
          </p:cNvSpPr>
          <p:nvPr>
            <p:ph type="subTitle" idx="2"/>
          </p:nvPr>
        </p:nvSpPr>
        <p:spPr>
          <a:xfrm>
            <a:off x="3429901" y="1886677"/>
            <a:ext cx="2284200" cy="9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22"/>
          <p:cNvSpPr txBox="1">
            <a:spLocks noGrp="1"/>
          </p:cNvSpPr>
          <p:nvPr>
            <p:ph type="subTitle" idx="3"/>
          </p:nvPr>
        </p:nvSpPr>
        <p:spPr>
          <a:xfrm>
            <a:off x="720000" y="3624675"/>
            <a:ext cx="2284200" cy="9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22"/>
          <p:cNvSpPr txBox="1">
            <a:spLocks noGrp="1"/>
          </p:cNvSpPr>
          <p:nvPr>
            <p:ph type="subTitle" idx="4"/>
          </p:nvPr>
        </p:nvSpPr>
        <p:spPr>
          <a:xfrm>
            <a:off x="3429899" y="3624675"/>
            <a:ext cx="2284200" cy="9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22"/>
          <p:cNvSpPr txBox="1">
            <a:spLocks noGrp="1"/>
          </p:cNvSpPr>
          <p:nvPr>
            <p:ph type="subTitle" idx="5"/>
          </p:nvPr>
        </p:nvSpPr>
        <p:spPr>
          <a:xfrm>
            <a:off x="6139799" y="1886677"/>
            <a:ext cx="2284200" cy="9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22"/>
          <p:cNvSpPr txBox="1">
            <a:spLocks noGrp="1"/>
          </p:cNvSpPr>
          <p:nvPr>
            <p:ph type="subTitle" idx="6"/>
          </p:nvPr>
        </p:nvSpPr>
        <p:spPr>
          <a:xfrm>
            <a:off x="6139799" y="3624675"/>
            <a:ext cx="2284200" cy="9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2"/>
          <p:cNvSpPr txBox="1">
            <a:spLocks noGrp="1"/>
          </p:cNvSpPr>
          <p:nvPr>
            <p:ph type="subTitle" idx="7"/>
          </p:nvPr>
        </p:nvSpPr>
        <p:spPr>
          <a:xfrm>
            <a:off x="720000" y="1235300"/>
            <a:ext cx="2284200" cy="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254" name="Google Shape;254;p22"/>
          <p:cNvSpPr txBox="1">
            <a:spLocks noGrp="1"/>
          </p:cNvSpPr>
          <p:nvPr>
            <p:ph type="subTitle" idx="8"/>
          </p:nvPr>
        </p:nvSpPr>
        <p:spPr>
          <a:xfrm>
            <a:off x="3429901" y="1235300"/>
            <a:ext cx="2284200" cy="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255" name="Google Shape;255;p22"/>
          <p:cNvSpPr txBox="1">
            <a:spLocks noGrp="1"/>
          </p:cNvSpPr>
          <p:nvPr>
            <p:ph type="subTitle" idx="9"/>
          </p:nvPr>
        </p:nvSpPr>
        <p:spPr>
          <a:xfrm>
            <a:off x="6139799" y="1235300"/>
            <a:ext cx="2284200" cy="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256" name="Google Shape;256;p22"/>
          <p:cNvSpPr txBox="1">
            <a:spLocks noGrp="1"/>
          </p:cNvSpPr>
          <p:nvPr>
            <p:ph type="subTitle" idx="13"/>
          </p:nvPr>
        </p:nvSpPr>
        <p:spPr>
          <a:xfrm>
            <a:off x="720000" y="2970223"/>
            <a:ext cx="2284200" cy="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257" name="Google Shape;257;p22"/>
          <p:cNvSpPr txBox="1">
            <a:spLocks noGrp="1"/>
          </p:cNvSpPr>
          <p:nvPr>
            <p:ph type="subTitle" idx="14"/>
          </p:nvPr>
        </p:nvSpPr>
        <p:spPr>
          <a:xfrm>
            <a:off x="3429888" y="2970073"/>
            <a:ext cx="2284200" cy="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258" name="Google Shape;258;p22"/>
          <p:cNvSpPr txBox="1">
            <a:spLocks noGrp="1"/>
          </p:cNvSpPr>
          <p:nvPr>
            <p:ph type="subTitle" idx="15"/>
          </p:nvPr>
        </p:nvSpPr>
        <p:spPr>
          <a:xfrm>
            <a:off x="6139793" y="2970073"/>
            <a:ext cx="2284200" cy="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grpSp>
        <p:nvGrpSpPr>
          <p:cNvPr id="259" name="Google Shape;259;p22"/>
          <p:cNvGrpSpPr/>
          <p:nvPr/>
        </p:nvGrpSpPr>
        <p:grpSpPr>
          <a:xfrm>
            <a:off x="7280310" y="10"/>
            <a:ext cx="1863685" cy="1849320"/>
            <a:chOff x="7280310" y="10"/>
            <a:chExt cx="1863685" cy="1849320"/>
          </a:xfrm>
        </p:grpSpPr>
        <p:sp>
          <p:nvSpPr>
            <p:cNvPr id="260" name="Google Shape;260;p22"/>
            <p:cNvSpPr/>
            <p:nvPr/>
          </p:nvSpPr>
          <p:spPr>
            <a:xfrm rot="5400000">
              <a:off x="7449330" y="-168832"/>
              <a:ext cx="462600" cy="800640"/>
            </a:xfrm>
            <a:custGeom>
              <a:avLst/>
              <a:gdLst/>
              <a:ahLst/>
              <a:cxnLst/>
              <a:rect l="l" t="t" r="r" b="b"/>
              <a:pathLst>
                <a:path w="1285" h="2224" extrusionOk="0">
                  <a:moveTo>
                    <a:pt x="1285" y="1482"/>
                  </a:moveTo>
                  <a:lnTo>
                    <a:pt x="0" y="2224"/>
                  </a:lnTo>
                  <a:lnTo>
                    <a:pt x="0" y="741"/>
                  </a:lnTo>
                  <a:lnTo>
                    <a:pt x="1285" y="0"/>
                  </a:lnTo>
                  <a:lnTo>
                    <a:pt x="1285" y="148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22"/>
            <p:cNvSpPr/>
            <p:nvPr/>
          </p:nvSpPr>
          <p:spPr>
            <a:xfrm rot="5400000">
              <a:off x="8414635" y="195490"/>
              <a:ext cx="924840" cy="533880"/>
            </a:xfrm>
            <a:custGeom>
              <a:avLst/>
              <a:gdLst/>
              <a:ahLst/>
              <a:cxnLst/>
              <a:rect l="l" t="t" r="r" b="b"/>
              <a:pathLst>
                <a:path w="2569" h="1483" extrusionOk="0">
                  <a:moveTo>
                    <a:pt x="1284" y="1483"/>
                  </a:moveTo>
                  <a:lnTo>
                    <a:pt x="2569" y="742"/>
                  </a:lnTo>
                  <a:lnTo>
                    <a:pt x="1284" y="0"/>
                  </a:lnTo>
                  <a:lnTo>
                    <a:pt x="0" y="742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22"/>
            <p:cNvSpPr/>
            <p:nvPr/>
          </p:nvSpPr>
          <p:spPr>
            <a:xfrm rot="5400000">
              <a:off x="8378635" y="-35630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4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22"/>
            <p:cNvSpPr/>
            <p:nvPr/>
          </p:nvSpPr>
          <p:spPr>
            <a:xfrm rot="5400000">
              <a:off x="7844755" y="-35270"/>
              <a:ext cx="462240" cy="533520"/>
            </a:xfrm>
            <a:custGeom>
              <a:avLst/>
              <a:gdLst/>
              <a:ahLst/>
              <a:cxnLst/>
              <a:rect l="l" t="t" r="r" b="b"/>
              <a:pathLst>
                <a:path w="1284" h="1482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2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22"/>
            <p:cNvSpPr/>
            <p:nvPr/>
          </p:nvSpPr>
          <p:spPr>
            <a:xfrm rot="5400000">
              <a:off x="8645935" y="889030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0" y="742"/>
                  </a:moveTo>
                  <a:lnTo>
                    <a:pt x="1284" y="1483"/>
                  </a:lnTo>
                  <a:lnTo>
                    <a:pt x="1284" y="0"/>
                  </a:lnTo>
                  <a:lnTo>
                    <a:pt x="0" y="74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22"/>
            <p:cNvSpPr/>
            <p:nvPr/>
          </p:nvSpPr>
          <p:spPr>
            <a:xfrm rot="5400000">
              <a:off x="8645935" y="1351270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3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3"/>
          <p:cNvSpPr txBox="1">
            <a:spLocks noGrp="1"/>
          </p:cNvSpPr>
          <p:nvPr>
            <p:ph type="title"/>
          </p:nvPr>
        </p:nvSpPr>
        <p:spPr>
          <a:xfrm>
            <a:off x="3733975" y="539512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8" name="Google Shape;268;p23"/>
          <p:cNvSpPr txBox="1">
            <a:spLocks noGrp="1"/>
          </p:cNvSpPr>
          <p:nvPr>
            <p:ph type="subTitle" idx="1"/>
          </p:nvPr>
        </p:nvSpPr>
        <p:spPr>
          <a:xfrm>
            <a:off x="3733975" y="1232200"/>
            <a:ext cx="46968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69" name="Google Shape;269;p23"/>
          <p:cNvSpPr txBox="1">
            <a:spLocks noGrp="1"/>
          </p:cNvSpPr>
          <p:nvPr>
            <p:ph type="title" idx="2"/>
          </p:nvPr>
        </p:nvSpPr>
        <p:spPr>
          <a:xfrm>
            <a:off x="3733975" y="1987493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23"/>
          <p:cNvSpPr txBox="1">
            <a:spLocks noGrp="1"/>
          </p:cNvSpPr>
          <p:nvPr>
            <p:ph type="subTitle" idx="3"/>
          </p:nvPr>
        </p:nvSpPr>
        <p:spPr>
          <a:xfrm>
            <a:off x="3733975" y="2680200"/>
            <a:ext cx="46968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71" name="Google Shape;271;p23"/>
          <p:cNvSpPr txBox="1">
            <a:spLocks noGrp="1"/>
          </p:cNvSpPr>
          <p:nvPr>
            <p:ph type="title" idx="4"/>
          </p:nvPr>
        </p:nvSpPr>
        <p:spPr>
          <a:xfrm>
            <a:off x="3733975" y="3435499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2" name="Google Shape;272;p23"/>
          <p:cNvSpPr txBox="1">
            <a:spLocks noGrp="1"/>
          </p:cNvSpPr>
          <p:nvPr>
            <p:ph type="subTitle" idx="5"/>
          </p:nvPr>
        </p:nvSpPr>
        <p:spPr>
          <a:xfrm>
            <a:off x="3733975" y="4128200"/>
            <a:ext cx="46968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273" name="Google Shape;273;p23"/>
          <p:cNvGrpSpPr/>
          <p:nvPr/>
        </p:nvGrpSpPr>
        <p:grpSpPr>
          <a:xfrm>
            <a:off x="-1" y="2607615"/>
            <a:ext cx="2479101" cy="2535885"/>
            <a:chOff x="-1" y="2607615"/>
            <a:chExt cx="2479101" cy="2535885"/>
          </a:xfrm>
        </p:grpSpPr>
        <p:sp>
          <p:nvSpPr>
            <p:cNvPr id="274" name="Google Shape;274;p23"/>
            <p:cNvSpPr/>
            <p:nvPr/>
          </p:nvSpPr>
          <p:spPr>
            <a:xfrm flipH="1">
              <a:off x="2062522" y="4420814"/>
              <a:ext cx="416578" cy="722686"/>
            </a:xfrm>
            <a:custGeom>
              <a:avLst/>
              <a:gdLst/>
              <a:ahLst/>
              <a:cxnLst/>
              <a:rect l="l" t="t" r="r" b="b"/>
              <a:pathLst>
                <a:path w="675" h="1171" extrusionOk="0">
                  <a:moveTo>
                    <a:pt x="675" y="391"/>
                  </a:moveTo>
                  <a:lnTo>
                    <a:pt x="0" y="0"/>
                  </a:lnTo>
                  <a:lnTo>
                    <a:pt x="0" y="781"/>
                  </a:lnTo>
                  <a:lnTo>
                    <a:pt x="675" y="1171"/>
                  </a:lnTo>
                  <a:lnTo>
                    <a:pt x="675" y="3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3"/>
            <p:cNvSpPr/>
            <p:nvPr/>
          </p:nvSpPr>
          <p:spPr>
            <a:xfrm flipH="1">
              <a:off x="417194" y="3702447"/>
              <a:ext cx="417195" cy="722686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1"/>
                  </a:lnTo>
                  <a:lnTo>
                    <a:pt x="676" y="1171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3"/>
            <p:cNvSpPr/>
            <p:nvPr/>
          </p:nvSpPr>
          <p:spPr>
            <a:xfrm flipH="1">
              <a:off x="1351563" y="4184444"/>
              <a:ext cx="417195" cy="722686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0"/>
                  </a:lnTo>
                  <a:lnTo>
                    <a:pt x="676" y="1171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23"/>
            <p:cNvSpPr/>
            <p:nvPr/>
          </p:nvSpPr>
          <p:spPr>
            <a:xfrm flipH="1">
              <a:off x="417194" y="4184444"/>
              <a:ext cx="417195" cy="722068"/>
            </a:xfrm>
            <a:custGeom>
              <a:avLst/>
              <a:gdLst/>
              <a:ahLst/>
              <a:cxnLst/>
              <a:rect l="l" t="t" r="r" b="b"/>
              <a:pathLst>
                <a:path w="676" h="1170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0"/>
                  </a:lnTo>
                  <a:lnTo>
                    <a:pt x="676" y="1170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23"/>
            <p:cNvSpPr/>
            <p:nvPr/>
          </p:nvSpPr>
          <p:spPr>
            <a:xfrm flipH="1">
              <a:off x="-1" y="3702447"/>
              <a:ext cx="417195" cy="722686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0" y="391"/>
                  </a:moveTo>
                  <a:lnTo>
                    <a:pt x="676" y="0"/>
                  </a:lnTo>
                  <a:lnTo>
                    <a:pt x="676" y="781"/>
                  </a:lnTo>
                  <a:lnTo>
                    <a:pt x="0" y="1171"/>
                  </a:lnTo>
                  <a:lnTo>
                    <a:pt x="0" y="39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23"/>
            <p:cNvSpPr/>
            <p:nvPr/>
          </p:nvSpPr>
          <p:spPr>
            <a:xfrm flipH="1">
              <a:off x="-1" y="4183827"/>
              <a:ext cx="417195" cy="722686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0" y="391"/>
                  </a:moveTo>
                  <a:lnTo>
                    <a:pt x="676" y="0"/>
                  </a:lnTo>
                  <a:lnTo>
                    <a:pt x="676" y="781"/>
                  </a:lnTo>
                  <a:lnTo>
                    <a:pt x="0" y="1171"/>
                  </a:lnTo>
                  <a:lnTo>
                    <a:pt x="0" y="39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23"/>
            <p:cNvSpPr/>
            <p:nvPr/>
          </p:nvSpPr>
          <p:spPr>
            <a:xfrm flipH="1">
              <a:off x="517790" y="2848922"/>
              <a:ext cx="417195" cy="722068"/>
            </a:xfrm>
            <a:custGeom>
              <a:avLst/>
              <a:gdLst/>
              <a:ahLst/>
              <a:cxnLst/>
              <a:rect l="l" t="t" r="r" b="b"/>
              <a:pathLst>
                <a:path w="676" h="1170" extrusionOk="0">
                  <a:moveTo>
                    <a:pt x="0" y="390"/>
                  </a:moveTo>
                  <a:lnTo>
                    <a:pt x="676" y="0"/>
                  </a:lnTo>
                  <a:lnTo>
                    <a:pt x="676" y="780"/>
                  </a:lnTo>
                  <a:lnTo>
                    <a:pt x="0" y="1170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23"/>
            <p:cNvSpPr/>
            <p:nvPr/>
          </p:nvSpPr>
          <p:spPr>
            <a:xfrm flipH="1">
              <a:off x="100595" y="2607615"/>
              <a:ext cx="417195" cy="722686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0" y="391"/>
                  </a:moveTo>
                  <a:lnTo>
                    <a:pt x="676" y="0"/>
                  </a:lnTo>
                  <a:lnTo>
                    <a:pt x="676" y="781"/>
                  </a:lnTo>
                  <a:lnTo>
                    <a:pt x="0" y="1171"/>
                  </a:lnTo>
                  <a:lnTo>
                    <a:pt x="0" y="39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23"/>
            <p:cNvSpPr/>
            <p:nvPr/>
          </p:nvSpPr>
          <p:spPr>
            <a:xfrm flipH="1">
              <a:off x="-1" y="3461756"/>
              <a:ext cx="417195" cy="481996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1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23"/>
            <p:cNvSpPr/>
            <p:nvPr/>
          </p:nvSpPr>
          <p:spPr>
            <a:xfrm flipH="1">
              <a:off x="992997" y="4285657"/>
              <a:ext cx="241924" cy="279570"/>
            </a:xfrm>
            <a:custGeom>
              <a:avLst/>
              <a:gdLst/>
              <a:ahLst/>
              <a:cxnLst/>
              <a:rect l="l" t="t" r="r" b="b"/>
              <a:pathLst>
                <a:path w="392" h="453" extrusionOk="0">
                  <a:moveTo>
                    <a:pt x="0" y="227"/>
                  </a:moveTo>
                  <a:lnTo>
                    <a:pt x="392" y="453"/>
                  </a:lnTo>
                  <a:lnTo>
                    <a:pt x="392" y="0"/>
                  </a:lnTo>
                  <a:lnTo>
                    <a:pt x="0" y="227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23"/>
            <p:cNvSpPr/>
            <p:nvPr/>
          </p:nvSpPr>
          <p:spPr>
            <a:xfrm flipH="1">
              <a:off x="417194" y="3461756"/>
              <a:ext cx="417195" cy="481996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0" y="390"/>
                  </a:moveTo>
                  <a:lnTo>
                    <a:pt x="676" y="781"/>
                  </a:lnTo>
                  <a:lnTo>
                    <a:pt x="676" y="0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"/>
          <p:cNvSpPr txBox="1">
            <a:spLocks noGrp="1"/>
          </p:cNvSpPr>
          <p:nvPr>
            <p:ph type="title" idx="2"/>
          </p:nvPr>
        </p:nvSpPr>
        <p:spPr>
          <a:xfrm>
            <a:off x="928775" y="1359026"/>
            <a:ext cx="734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3"/>
          </p:nvPr>
        </p:nvSpPr>
        <p:spPr>
          <a:xfrm>
            <a:off x="928775" y="3031903"/>
            <a:ext cx="734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9" name="Google Shape;49;p3"/>
          <p:cNvSpPr txBox="1">
            <a:spLocks noGrp="1"/>
          </p:cNvSpPr>
          <p:nvPr>
            <p:ph type="title" idx="4"/>
          </p:nvPr>
        </p:nvSpPr>
        <p:spPr>
          <a:xfrm>
            <a:off x="3628046" y="1359026"/>
            <a:ext cx="734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0" name="Google Shape;50;p3"/>
          <p:cNvSpPr txBox="1">
            <a:spLocks noGrp="1"/>
          </p:cNvSpPr>
          <p:nvPr>
            <p:ph type="title" idx="5"/>
          </p:nvPr>
        </p:nvSpPr>
        <p:spPr>
          <a:xfrm>
            <a:off x="3628046" y="3031903"/>
            <a:ext cx="734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1" name="Google Shape;51;p3"/>
          <p:cNvSpPr txBox="1">
            <a:spLocks noGrp="1"/>
          </p:cNvSpPr>
          <p:nvPr>
            <p:ph type="title" idx="6"/>
          </p:nvPr>
        </p:nvSpPr>
        <p:spPr>
          <a:xfrm>
            <a:off x="6327325" y="1359026"/>
            <a:ext cx="734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2" name="Google Shape;52;p3"/>
          <p:cNvSpPr txBox="1">
            <a:spLocks noGrp="1"/>
          </p:cNvSpPr>
          <p:nvPr>
            <p:ph type="title" idx="7"/>
          </p:nvPr>
        </p:nvSpPr>
        <p:spPr>
          <a:xfrm>
            <a:off x="6327325" y="3031903"/>
            <a:ext cx="734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3" name="Google Shape;53;p3"/>
          <p:cNvSpPr txBox="1">
            <a:spLocks noGrp="1"/>
          </p:cNvSpPr>
          <p:nvPr>
            <p:ph type="subTitle" idx="1"/>
          </p:nvPr>
        </p:nvSpPr>
        <p:spPr>
          <a:xfrm>
            <a:off x="928775" y="1855525"/>
            <a:ext cx="1887900" cy="8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subTitle" idx="8"/>
          </p:nvPr>
        </p:nvSpPr>
        <p:spPr>
          <a:xfrm>
            <a:off x="3628050" y="1855525"/>
            <a:ext cx="1887900" cy="8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55" name="Google Shape;55;p3"/>
          <p:cNvSpPr txBox="1">
            <a:spLocks noGrp="1"/>
          </p:cNvSpPr>
          <p:nvPr>
            <p:ph type="subTitle" idx="9"/>
          </p:nvPr>
        </p:nvSpPr>
        <p:spPr>
          <a:xfrm>
            <a:off x="6327325" y="1855525"/>
            <a:ext cx="1887900" cy="8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56" name="Google Shape;56;p3"/>
          <p:cNvSpPr txBox="1">
            <a:spLocks noGrp="1"/>
          </p:cNvSpPr>
          <p:nvPr>
            <p:ph type="subTitle" idx="13"/>
          </p:nvPr>
        </p:nvSpPr>
        <p:spPr>
          <a:xfrm>
            <a:off x="928775" y="3528400"/>
            <a:ext cx="18879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4"/>
          </p:nvPr>
        </p:nvSpPr>
        <p:spPr>
          <a:xfrm>
            <a:off x="3628050" y="3528400"/>
            <a:ext cx="18879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subTitle" idx="15"/>
          </p:nvPr>
        </p:nvSpPr>
        <p:spPr>
          <a:xfrm>
            <a:off x="6327325" y="3528400"/>
            <a:ext cx="18879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grpSp>
        <p:nvGrpSpPr>
          <p:cNvPr id="59" name="Google Shape;59;p3"/>
          <p:cNvGrpSpPr/>
          <p:nvPr/>
        </p:nvGrpSpPr>
        <p:grpSpPr>
          <a:xfrm>
            <a:off x="0" y="-2"/>
            <a:ext cx="9144000" cy="5137875"/>
            <a:chOff x="0" y="-2"/>
            <a:chExt cx="9144000" cy="5137875"/>
          </a:xfrm>
        </p:grpSpPr>
        <p:grpSp>
          <p:nvGrpSpPr>
            <p:cNvPr id="60" name="Google Shape;60;p3"/>
            <p:cNvGrpSpPr/>
            <p:nvPr/>
          </p:nvGrpSpPr>
          <p:grpSpPr>
            <a:xfrm>
              <a:off x="7809120" y="-2"/>
              <a:ext cx="1334880" cy="924480"/>
              <a:chOff x="7809120" y="-2"/>
              <a:chExt cx="1334880" cy="924480"/>
            </a:xfrm>
          </p:grpSpPr>
          <p:sp>
            <p:nvSpPr>
              <p:cNvPr id="61" name="Google Shape;61;p3"/>
              <p:cNvSpPr/>
              <p:nvPr/>
            </p:nvSpPr>
            <p:spPr>
              <a:xfrm rot="-5400000">
                <a:off x="8512560" y="-169202"/>
                <a:ext cx="462240" cy="8006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4" extrusionOk="0">
                    <a:moveTo>
                      <a:pt x="0" y="1482"/>
                    </a:moveTo>
                    <a:lnTo>
                      <a:pt x="1284" y="2224"/>
                    </a:lnTo>
                    <a:lnTo>
                      <a:pt x="1284" y="742"/>
                    </a:lnTo>
                    <a:lnTo>
                      <a:pt x="0" y="0"/>
                    </a:lnTo>
                    <a:lnTo>
                      <a:pt x="0" y="148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-5400000">
                <a:off x="8512560" y="293038"/>
                <a:ext cx="462240" cy="8006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4" extrusionOk="0">
                    <a:moveTo>
                      <a:pt x="1284" y="1482"/>
                    </a:moveTo>
                    <a:lnTo>
                      <a:pt x="0" y="2224"/>
                    </a:lnTo>
                    <a:lnTo>
                      <a:pt x="0" y="741"/>
                    </a:lnTo>
                    <a:lnTo>
                      <a:pt x="1284" y="0"/>
                    </a:lnTo>
                    <a:lnTo>
                      <a:pt x="1284" y="1482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 rot="-5400000">
                <a:off x="7845120" y="-36002"/>
                <a:ext cx="462240" cy="5342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4" extrusionOk="0">
                    <a:moveTo>
                      <a:pt x="1284" y="742"/>
                    </a:moveTo>
                    <a:lnTo>
                      <a:pt x="0" y="0"/>
                    </a:lnTo>
                    <a:lnTo>
                      <a:pt x="0" y="1484"/>
                    </a:lnTo>
                    <a:lnTo>
                      <a:pt x="1284" y="74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0" y="3268938"/>
              <a:ext cx="1387440" cy="1868935"/>
              <a:chOff x="0" y="3268938"/>
              <a:chExt cx="1387440" cy="1868935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0" y="3268938"/>
                <a:ext cx="462240" cy="80100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5" extrusionOk="0">
                    <a:moveTo>
                      <a:pt x="0" y="1483"/>
                    </a:moveTo>
                    <a:lnTo>
                      <a:pt x="1284" y="2225"/>
                    </a:lnTo>
                    <a:lnTo>
                      <a:pt x="1284" y="741"/>
                    </a:lnTo>
                    <a:lnTo>
                      <a:pt x="0" y="0"/>
                    </a:lnTo>
                    <a:lnTo>
                      <a:pt x="0" y="148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462240" y="4603993"/>
                <a:ext cx="462600" cy="53388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83" extrusionOk="0">
                    <a:moveTo>
                      <a:pt x="1285" y="742"/>
                    </a:moveTo>
                    <a:lnTo>
                      <a:pt x="0" y="0"/>
                    </a:lnTo>
                    <a:lnTo>
                      <a:pt x="0" y="1483"/>
                    </a:lnTo>
                    <a:lnTo>
                      <a:pt x="1285" y="74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0" y="3802818"/>
                <a:ext cx="462240" cy="5342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4" extrusionOk="0">
                    <a:moveTo>
                      <a:pt x="1284" y="742"/>
                    </a:moveTo>
                    <a:lnTo>
                      <a:pt x="0" y="0"/>
                    </a:lnTo>
                    <a:lnTo>
                      <a:pt x="0" y="1484"/>
                    </a:lnTo>
                    <a:lnTo>
                      <a:pt x="1284" y="74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0" y="4337058"/>
                <a:ext cx="462240" cy="8006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4" extrusionOk="0">
                    <a:moveTo>
                      <a:pt x="0" y="1482"/>
                    </a:moveTo>
                    <a:lnTo>
                      <a:pt x="1284" y="2224"/>
                    </a:lnTo>
                    <a:lnTo>
                      <a:pt x="1284" y="740"/>
                    </a:lnTo>
                    <a:lnTo>
                      <a:pt x="0" y="0"/>
                    </a:lnTo>
                    <a:lnTo>
                      <a:pt x="0" y="148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924840" y="4604175"/>
                <a:ext cx="462600" cy="53352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82" extrusionOk="0">
                    <a:moveTo>
                      <a:pt x="1285" y="742"/>
                    </a:moveTo>
                    <a:lnTo>
                      <a:pt x="0" y="0"/>
                    </a:lnTo>
                    <a:lnTo>
                      <a:pt x="0" y="1482"/>
                    </a:lnTo>
                    <a:lnTo>
                      <a:pt x="1285" y="742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24"/>
          <p:cNvGrpSpPr/>
          <p:nvPr/>
        </p:nvGrpSpPr>
        <p:grpSpPr>
          <a:xfrm>
            <a:off x="0" y="0"/>
            <a:ext cx="9144000" cy="5143501"/>
            <a:chOff x="0" y="0"/>
            <a:chExt cx="9144000" cy="5143501"/>
          </a:xfrm>
        </p:grpSpPr>
        <p:grpSp>
          <p:nvGrpSpPr>
            <p:cNvPr id="287" name="Google Shape;287;p24"/>
            <p:cNvGrpSpPr/>
            <p:nvPr/>
          </p:nvGrpSpPr>
          <p:grpSpPr>
            <a:xfrm>
              <a:off x="8271025" y="3378838"/>
              <a:ext cx="872975" cy="1764663"/>
              <a:chOff x="8271025" y="3378838"/>
              <a:chExt cx="872975" cy="1764663"/>
            </a:xfrm>
          </p:grpSpPr>
          <p:sp>
            <p:nvSpPr>
              <p:cNvPr id="288" name="Google Shape;288;p24"/>
              <p:cNvSpPr/>
              <p:nvPr/>
            </p:nvSpPr>
            <p:spPr>
              <a:xfrm>
                <a:off x="8707512" y="3883765"/>
                <a:ext cx="436488" cy="756100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1" extrusionOk="0">
                    <a:moveTo>
                      <a:pt x="676" y="390"/>
                    </a:moveTo>
                    <a:lnTo>
                      <a:pt x="0" y="0"/>
                    </a:lnTo>
                    <a:lnTo>
                      <a:pt x="0" y="781"/>
                    </a:lnTo>
                    <a:lnTo>
                      <a:pt x="676" y="1171"/>
                    </a:lnTo>
                    <a:lnTo>
                      <a:pt x="676" y="39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" name="Google Shape;289;p24"/>
              <p:cNvSpPr/>
              <p:nvPr/>
            </p:nvSpPr>
            <p:spPr>
              <a:xfrm>
                <a:off x="8271025" y="4388047"/>
                <a:ext cx="436488" cy="755454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0" extrusionOk="0">
                    <a:moveTo>
                      <a:pt x="0" y="1170"/>
                    </a:moveTo>
                    <a:lnTo>
                      <a:pt x="676" y="780"/>
                    </a:lnTo>
                    <a:lnTo>
                      <a:pt x="676" y="0"/>
                    </a:lnTo>
                    <a:lnTo>
                      <a:pt x="0" y="390"/>
                    </a:lnTo>
                    <a:lnTo>
                      <a:pt x="0" y="117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290;p24"/>
              <p:cNvSpPr/>
              <p:nvPr/>
            </p:nvSpPr>
            <p:spPr>
              <a:xfrm>
                <a:off x="8380147" y="4026462"/>
                <a:ext cx="227929" cy="39451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611" extrusionOk="0">
                    <a:moveTo>
                      <a:pt x="0" y="611"/>
                    </a:moveTo>
                    <a:lnTo>
                      <a:pt x="353" y="408"/>
                    </a:lnTo>
                    <a:lnTo>
                      <a:pt x="353" y="0"/>
                    </a:lnTo>
                    <a:lnTo>
                      <a:pt x="0" y="204"/>
                    </a:lnTo>
                    <a:lnTo>
                      <a:pt x="0" y="611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24"/>
              <p:cNvSpPr/>
              <p:nvPr/>
            </p:nvSpPr>
            <p:spPr>
              <a:xfrm>
                <a:off x="8707512" y="3631947"/>
                <a:ext cx="436488" cy="504282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81" extrusionOk="0">
                    <a:moveTo>
                      <a:pt x="0" y="390"/>
                    </a:moveTo>
                    <a:lnTo>
                      <a:pt x="676" y="781"/>
                    </a:lnTo>
                    <a:lnTo>
                      <a:pt x="676" y="0"/>
                    </a:lnTo>
                    <a:lnTo>
                      <a:pt x="0" y="390"/>
                    </a:lnTo>
                    <a:close/>
                  </a:path>
                </a:pathLst>
              </a:custGeom>
              <a:solidFill>
                <a:srgbClr val="ECE8E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24"/>
              <p:cNvSpPr/>
              <p:nvPr/>
            </p:nvSpPr>
            <p:spPr>
              <a:xfrm>
                <a:off x="8707512" y="4388047"/>
                <a:ext cx="436488" cy="503636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80" extrusionOk="0">
                    <a:moveTo>
                      <a:pt x="676" y="390"/>
                    </a:moveTo>
                    <a:lnTo>
                      <a:pt x="0" y="0"/>
                    </a:lnTo>
                    <a:lnTo>
                      <a:pt x="0" y="780"/>
                    </a:lnTo>
                    <a:lnTo>
                      <a:pt x="676" y="39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24"/>
              <p:cNvSpPr/>
              <p:nvPr/>
            </p:nvSpPr>
            <p:spPr>
              <a:xfrm>
                <a:off x="8271025" y="3378838"/>
                <a:ext cx="436488" cy="504282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81" extrusionOk="0">
                    <a:moveTo>
                      <a:pt x="676" y="781"/>
                    </a:moveTo>
                    <a:lnTo>
                      <a:pt x="676" y="0"/>
                    </a:lnTo>
                    <a:lnTo>
                      <a:pt x="0" y="391"/>
                    </a:lnTo>
                    <a:lnTo>
                      <a:pt x="676" y="78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24"/>
              <p:cNvSpPr/>
              <p:nvPr/>
            </p:nvSpPr>
            <p:spPr>
              <a:xfrm>
                <a:off x="8707512" y="3378838"/>
                <a:ext cx="436488" cy="504282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81" extrusionOk="0">
                    <a:moveTo>
                      <a:pt x="0" y="0"/>
                    </a:moveTo>
                    <a:lnTo>
                      <a:pt x="0" y="781"/>
                    </a:lnTo>
                    <a:lnTo>
                      <a:pt x="676" y="3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8327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5" name="Google Shape;295;p24"/>
            <p:cNvGrpSpPr/>
            <p:nvPr/>
          </p:nvGrpSpPr>
          <p:grpSpPr>
            <a:xfrm>
              <a:off x="0" y="0"/>
              <a:ext cx="872975" cy="1511553"/>
              <a:chOff x="0" y="0"/>
              <a:chExt cx="872975" cy="1511553"/>
            </a:xfrm>
          </p:grpSpPr>
          <p:sp>
            <p:nvSpPr>
              <p:cNvPr id="296" name="Google Shape;296;p24"/>
              <p:cNvSpPr/>
              <p:nvPr/>
            </p:nvSpPr>
            <p:spPr>
              <a:xfrm>
                <a:off x="436487" y="251817"/>
                <a:ext cx="436488" cy="756100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1" extrusionOk="0">
                    <a:moveTo>
                      <a:pt x="676" y="390"/>
                    </a:moveTo>
                    <a:lnTo>
                      <a:pt x="0" y="0"/>
                    </a:lnTo>
                    <a:lnTo>
                      <a:pt x="0" y="781"/>
                    </a:lnTo>
                    <a:lnTo>
                      <a:pt x="676" y="1171"/>
                    </a:lnTo>
                    <a:lnTo>
                      <a:pt x="676" y="39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" name="Google Shape;297;p24"/>
              <p:cNvSpPr/>
              <p:nvPr/>
            </p:nvSpPr>
            <p:spPr>
              <a:xfrm>
                <a:off x="0" y="251817"/>
                <a:ext cx="436488" cy="756100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1" extrusionOk="0">
                    <a:moveTo>
                      <a:pt x="0" y="390"/>
                    </a:moveTo>
                    <a:lnTo>
                      <a:pt x="676" y="0"/>
                    </a:lnTo>
                    <a:lnTo>
                      <a:pt x="676" y="781"/>
                    </a:lnTo>
                    <a:lnTo>
                      <a:pt x="0" y="1171"/>
                    </a:lnTo>
                    <a:lnTo>
                      <a:pt x="0" y="390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" name="Google Shape;298;p24"/>
              <p:cNvSpPr/>
              <p:nvPr/>
            </p:nvSpPr>
            <p:spPr>
              <a:xfrm>
                <a:off x="0" y="756099"/>
                <a:ext cx="436488" cy="755454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0" extrusionOk="0">
                    <a:moveTo>
                      <a:pt x="0" y="1170"/>
                    </a:moveTo>
                    <a:lnTo>
                      <a:pt x="676" y="780"/>
                    </a:lnTo>
                    <a:lnTo>
                      <a:pt x="676" y="0"/>
                    </a:lnTo>
                    <a:lnTo>
                      <a:pt x="0" y="390"/>
                    </a:lnTo>
                    <a:lnTo>
                      <a:pt x="0" y="117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" name="Google Shape;299;p24"/>
              <p:cNvSpPr/>
              <p:nvPr/>
            </p:nvSpPr>
            <p:spPr>
              <a:xfrm>
                <a:off x="436487" y="0"/>
                <a:ext cx="436488" cy="503636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80" extrusionOk="0">
                    <a:moveTo>
                      <a:pt x="0" y="390"/>
                    </a:moveTo>
                    <a:lnTo>
                      <a:pt x="676" y="780"/>
                    </a:lnTo>
                    <a:lnTo>
                      <a:pt x="676" y="0"/>
                    </a:lnTo>
                    <a:lnTo>
                      <a:pt x="0" y="39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24"/>
              <p:cNvSpPr/>
              <p:nvPr/>
            </p:nvSpPr>
            <p:spPr>
              <a:xfrm>
                <a:off x="436487" y="756099"/>
                <a:ext cx="436488" cy="503636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80" extrusionOk="0">
                    <a:moveTo>
                      <a:pt x="676" y="390"/>
                    </a:moveTo>
                    <a:lnTo>
                      <a:pt x="0" y="0"/>
                    </a:lnTo>
                    <a:lnTo>
                      <a:pt x="0" y="780"/>
                    </a:lnTo>
                    <a:lnTo>
                      <a:pt x="676" y="39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2" name="Google Shape;302;p25"/>
          <p:cNvGrpSpPr/>
          <p:nvPr/>
        </p:nvGrpSpPr>
        <p:grpSpPr>
          <a:xfrm>
            <a:off x="-1" y="2743980"/>
            <a:ext cx="1928474" cy="2385171"/>
            <a:chOff x="-1" y="2743980"/>
            <a:chExt cx="1928474" cy="2385171"/>
          </a:xfrm>
        </p:grpSpPr>
        <p:grpSp>
          <p:nvGrpSpPr>
            <p:cNvPr id="303" name="Google Shape;303;p25"/>
            <p:cNvGrpSpPr/>
            <p:nvPr/>
          </p:nvGrpSpPr>
          <p:grpSpPr>
            <a:xfrm>
              <a:off x="-1" y="4078851"/>
              <a:ext cx="1928474" cy="1050300"/>
              <a:chOff x="-1" y="4078851"/>
              <a:chExt cx="1928474" cy="1050300"/>
            </a:xfrm>
          </p:grpSpPr>
          <p:sp>
            <p:nvSpPr>
              <p:cNvPr id="304" name="Google Shape;304;p25"/>
              <p:cNvSpPr/>
              <p:nvPr/>
            </p:nvSpPr>
            <p:spPr>
              <a:xfrm flipH="1">
                <a:off x="-1" y="4078851"/>
                <a:ext cx="455222" cy="788062"/>
              </a:xfrm>
              <a:custGeom>
                <a:avLst/>
                <a:gdLst/>
                <a:ahLst/>
                <a:cxnLst/>
                <a:rect l="l" t="t" r="r" b="b"/>
                <a:pathLst>
                  <a:path w="677" h="1172" extrusionOk="0">
                    <a:moveTo>
                      <a:pt x="0" y="781"/>
                    </a:moveTo>
                    <a:lnTo>
                      <a:pt x="677" y="1172"/>
                    </a:lnTo>
                    <a:lnTo>
                      <a:pt x="677" y="391"/>
                    </a:lnTo>
                    <a:lnTo>
                      <a:pt x="0" y="0"/>
                    </a:lnTo>
                    <a:lnTo>
                      <a:pt x="0" y="781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25"/>
              <p:cNvSpPr/>
              <p:nvPr/>
            </p:nvSpPr>
            <p:spPr>
              <a:xfrm flipH="1">
                <a:off x="1018702" y="4341076"/>
                <a:ext cx="455222" cy="788062"/>
              </a:xfrm>
              <a:custGeom>
                <a:avLst/>
                <a:gdLst/>
                <a:ahLst/>
                <a:cxnLst/>
                <a:rect l="l" t="t" r="r" b="b"/>
                <a:pathLst>
                  <a:path w="677" h="1172" extrusionOk="0">
                    <a:moveTo>
                      <a:pt x="0" y="781"/>
                    </a:moveTo>
                    <a:lnTo>
                      <a:pt x="677" y="1172"/>
                    </a:lnTo>
                    <a:lnTo>
                      <a:pt x="677" y="391"/>
                    </a:lnTo>
                    <a:lnTo>
                      <a:pt x="0" y="0"/>
                    </a:lnTo>
                    <a:lnTo>
                      <a:pt x="0" y="78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25"/>
              <p:cNvSpPr/>
              <p:nvPr/>
            </p:nvSpPr>
            <p:spPr>
              <a:xfrm flipH="1">
                <a:off x="1473924" y="4341749"/>
                <a:ext cx="454549" cy="787389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1" extrusionOk="0">
                    <a:moveTo>
                      <a:pt x="676" y="781"/>
                    </a:moveTo>
                    <a:lnTo>
                      <a:pt x="0" y="1171"/>
                    </a:lnTo>
                    <a:lnTo>
                      <a:pt x="0" y="390"/>
                    </a:lnTo>
                    <a:lnTo>
                      <a:pt x="676" y="0"/>
                    </a:lnTo>
                    <a:lnTo>
                      <a:pt x="676" y="78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" name="Google Shape;307;p25"/>
              <p:cNvSpPr/>
              <p:nvPr/>
            </p:nvSpPr>
            <p:spPr>
              <a:xfrm flipH="1">
                <a:off x="-1" y="4604001"/>
                <a:ext cx="454549" cy="525150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81" extrusionOk="0">
                    <a:moveTo>
                      <a:pt x="0" y="0"/>
                    </a:moveTo>
                    <a:lnTo>
                      <a:pt x="0" y="781"/>
                    </a:lnTo>
                    <a:lnTo>
                      <a:pt x="676" y="39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" name="Google Shape;308;p25"/>
              <p:cNvSpPr/>
              <p:nvPr/>
            </p:nvSpPr>
            <p:spPr>
              <a:xfrm flipH="1">
                <a:off x="454549" y="4604001"/>
                <a:ext cx="455222" cy="525150"/>
              </a:xfrm>
              <a:custGeom>
                <a:avLst/>
                <a:gdLst/>
                <a:ahLst/>
                <a:cxnLst/>
                <a:rect l="l" t="t" r="r" b="b"/>
                <a:pathLst>
                  <a:path w="677" h="781" extrusionOk="0">
                    <a:moveTo>
                      <a:pt x="677" y="781"/>
                    </a:moveTo>
                    <a:lnTo>
                      <a:pt x="677" y="0"/>
                    </a:lnTo>
                    <a:lnTo>
                      <a:pt x="0" y="390"/>
                    </a:lnTo>
                    <a:lnTo>
                      <a:pt x="677" y="7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" name="Google Shape;309;p25"/>
              <p:cNvSpPr/>
              <p:nvPr/>
            </p:nvSpPr>
            <p:spPr>
              <a:xfrm flipH="1">
                <a:off x="614582" y="4400262"/>
                <a:ext cx="264257" cy="304601"/>
              </a:xfrm>
              <a:custGeom>
                <a:avLst/>
                <a:gdLst/>
                <a:ahLst/>
                <a:cxnLst/>
                <a:rect l="l" t="t" r="r" b="b"/>
                <a:pathLst>
                  <a:path w="393" h="453" extrusionOk="0">
                    <a:moveTo>
                      <a:pt x="393" y="227"/>
                    </a:moveTo>
                    <a:lnTo>
                      <a:pt x="0" y="0"/>
                    </a:lnTo>
                    <a:lnTo>
                      <a:pt x="0" y="453"/>
                    </a:lnTo>
                    <a:lnTo>
                      <a:pt x="393" y="22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10" name="Google Shape;310;p25"/>
            <p:cNvSpPr/>
            <p:nvPr/>
          </p:nvSpPr>
          <p:spPr>
            <a:xfrm>
              <a:off x="0" y="2743980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4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25"/>
            <p:cNvSpPr/>
            <p:nvPr/>
          </p:nvSpPr>
          <p:spPr>
            <a:xfrm>
              <a:off x="0" y="3278220"/>
              <a:ext cx="462240" cy="800640"/>
            </a:xfrm>
            <a:custGeom>
              <a:avLst/>
              <a:gdLst/>
              <a:ahLst/>
              <a:cxnLst/>
              <a:rect l="l" t="t" r="r" b="b"/>
              <a:pathLst>
                <a:path w="1284" h="2224" extrusionOk="0">
                  <a:moveTo>
                    <a:pt x="0" y="1482"/>
                  </a:moveTo>
                  <a:lnTo>
                    <a:pt x="1284" y="2224"/>
                  </a:lnTo>
                  <a:lnTo>
                    <a:pt x="1284" y="740"/>
                  </a:lnTo>
                  <a:lnTo>
                    <a:pt x="0" y="0"/>
                  </a:lnTo>
                  <a:lnTo>
                    <a:pt x="0" y="14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25"/>
            <p:cNvSpPr/>
            <p:nvPr/>
          </p:nvSpPr>
          <p:spPr>
            <a:xfrm>
              <a:off x="462240" y="3011100"/>
              <a:ext cx="462600" cy="533520"/>
            </a:xfrm>
            <a:custGeom>
              <a:avLst/>
              <a:gdLst/>
              <a:ahLst/>
              <a:cxnLst/>
              <a:rect l="l" t="t" r="r" b="b"/>
              <a:pathLst>
                <a:path w="1285" h="1482" extrusionOk="0">
                  <a:moveTo>
                    <a:pt x="1285" y="742"/>
                  </a:moveTo>
                  <a:lnTo>
                    <a:pt x="0" y="0"/>
                  </a:lnTo>
                  <a:lnTo>
                    <a:pt x="0" y="1482"/>
                  </a:lnTo>
                  <a:lnTo>
                    <a:pt x="1285" y="7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7"/>
          <p:cNvSpPr txBox="1">
            <a:spLocks noGrp="1"/>
          </p:cNvSpPr>
          <p:nvPr>
            <p:ph type="title"/>
          </p:nvPr>
        </p:nvSpPr>
        <p:spPr>
          <a:xfrm>
            <a:off x="4059575" y="3942200"/>
            <a:ext cx="43713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18" name="Google Shape;318;p27"/>
          <p:cNvSpPr txBox="1">
            <a:spLocks noGrp="1"/>
          </p:cNvSpPr>
          <p:nvPr>
            <p:ph type="subTitle" idx="1"/>
          </p:nvPr>
        </p:nvSpPr>
        <p:spPr>
          <a:xfrm>
            <a:off x="3340275" y="1944150"/>
            <a:ext cx="5090400" cy="19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319" name="Google Shape;319;p27"/>
          <p:cNvGrpSpPr/>
          <p:nvPr/>
        </p:nvGrpSpPr>
        <p:grpSpPr>
          <a:xfrm>
            <a:off x="0" y="-1"/>
            <a:ext cx="3195823" cy="1871133"/>
            <a:chOff x="0" y="-1"/>
            <a:chExt cx="3195823" cy="1871133"/>
          </a:xfrm>
        </p:grpSpPr>
        <p:sp>
          <p:nvSpPr>
            <p:cNvPr id="320" name="Google Shape;320;p27"/>
            <p:cNvSpPr/>
            <p:nvPr/>
          </p:nvSpPr>
          <p:spPr>
            <a:xfrm rot="-5400000">
              <a:off x="2083651" y="279755"/>
              <a:ext cx="441342" cy="764517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1"/>
                  </a:lnTo>
                  <a:lnTo>
                    <a:pt x="676" y="1171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27"/>
            <p:cNvSpPr/>
            <p:nvPr/>
          </p:nvSpPr>
          <p:spPr>
            <a:xfrm rot="-5400000">
              <a:off x="2593219" y="280081"/>
              <a:ext cx="441342" cy="763864"/>
            </a:xfrm>
            <a:custGeom>
              <a:avLst/>
              <a:gdLst/>
              <a:ahLst/>
              <a:cxnLst/>
              <a:rect l="l" t="t" r="r" b="b"/>
              <a:pathLst>
                <a:path w="676" h="1170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0"/>
                  </a:lnTo>
                  <a:lnTo>
                    <a:pt x="676" y="1170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27"/>
            <p:cNvSpPr/>
            <p:nvPr/>
          </p:nvSpPr>
          <p:spPr>
            <a:xfrm rot="-5400000">
              <a:off x="2083651" y="-161587"/>
              <a:ext cx="441342" cy="764517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0" y="391"/>
                  </a:moveTo>
                  <a:lnTo>
                    <a:pt x="676" y="0"/>
                  </a:lnTo>
                  <a:lnTo>
                    <a:pt x="676" y="781"/>
                  </a:lnTo>
                  <a:lnTo>
                    <a:pt x="0" y="1171"/>
                  </a:lnTo>
                  <a:lnTo>
                    <a:pt x="0" y="391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27"/>
            <p:cNvSpPr/>
            <p:nvPr/>
          </p:nvSpPr>
          <p:spPr>
            <a:xfrm rot="-5400000">
              <a:off x="2592893" y="-161587"/>
              <a:ext cx="441342" cy="764517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0" y="391"/>
                  </a:moveTo>
                  <a:lnTo>
                    <a:pt x="676" y="0"/>
                  </a:lnTo>
                  <a:lnTo>
                    <a:pt x="676" y="781"/>
                  </a:lnTo>
                  <a:lnTo>
                    <a:pt x="0" y="1171"/>
                  </a:lnTo>
                  <a:lnTo>
                    <a:pt x="0" y="3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27"/>
            <p:cNvSpPr/>
            <p:nvPr/>
          </p:nvSpPr>
          <p:spPr>
            <a:xfrm rot="-5400000">
              <a:off x="1180398" y="386499"/>
              <a:ext cx="441342" cy="763864"/>
            </a:xfrm>
            <a:custGeom>
              <a:avLst/>
              <a:gdLst/>
              <a:ahLst/>
              <a:cxnLst/>
              <a:rect l="l" t="t" r="r" b="b"/>
              <a:pathLst>
                <a:path w="676" h="1170" extrusionOk="0">
                  <a:moveTo>
                    <a:pt x="0" y="390"/>
                  </a:moveTo>
                  <a:lnTo>
                    <a:pt x="676" y="0"/>
                  </a:lnTo>
                  <a:lnTo>
                    <a:pt x="676" y="780"/>
                  </a:lnTo>
                  <a:lnTo>
                    <a:pt x="0" y="1170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27"/>
            <p:cNvSpPr/>
            <p:nvPr/>
          </p:nvSpPr>
          <p:spPr>
            <a:xfrm rot="-5400000">
              <a:off x="925451" y="-55169"/>
              <a:ext cx="441342" cy="764517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0" y="391"/>
                  </a:moveTo>
                  <a:lnTo>
                    <a:pt x="676" y="0"/>
                  </a:lnTo>
                  <a:lnTo>
                    <a:pt x="676" y="781"/>
                  </a:lnTo>
                  <a:lnTo>
                    <a:pt x="0" y="1171"/>
                  </a:lnTo>
                  <a:lnTo>
                    <a:pt x="0" y="3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27"/>
            <p:cNvSpPr/>
            <p:nvPr/>
          </p:nvSpPr>
          <p:spPr>
            <a:xfrm rot="-5400000">
              <a:off x="161914" y="385846"/>
              <a:ext cx="440689" cy="764517"/>
            </a:xfrm>
            <a:custGeom>
              <a:avLst/>
              <a:gdLst/>
              <a:ahLst/>
              <a:cxnLst/>
              <a:rect l="l" t="t" r="r" b="b"/>
              <a:pathLst>
                <a:path w="675" h="1171" extrusionOk="0">
                  <a:moveTo>
                    <a:pt x="0" y="1171"/>
                  </a:moveTo>
                  <a:lnTo>
                    <a:pt x="675" y="780"/>
                  </a:lnTo>
                  <a:lnTo>
                    <a:pt x="675" y="0"/>
                  </a:lnTo>
                  <a:lnTo>
                    <a:pt x="0" y="390"/>
                  </a:lnTo>
                  <a:lnTo>
                    <a:pt x="0" y="117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27"/>
            <p:cNvSpPr/>
            <p:nvPr/>
          </p:nvSpPr>
          <p:spPr>
            <a:xfrm rot="-5400000">
              <a:off x="1701719" y="-34277"/>
              <a:ext cx="441342" cy="509895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1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27"/>
            <p:cNvSpPr/>
            <p:nvPr/>
          </p:nvSpPr>
          <p:spPr>
            <a:xfrm rot="-5400000">
              <a:off x="543519" y="1395514"/>
              <a:ext cx="441342" cy="509895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0" y="391"/>
                  </a:moveTo>
                  <a:lnTo>
                    <a:pt x="676" y="781"/>
                  </a:lnTo>
                  <a:lnTo>
                    <a:pt x="676" y="0"/>
                  </a:lnTo>
                  <a:lnTo>
                    <a:pt x="0" y="39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27"/>
            <p:cNvSpPr/>
            <p:nvPr/>
          </p:nvSpPr>
          <p:spPr>
            <a:xfrm rot="-5400000">
              <a:off x="1701719" y="407065"/>
              <a:ext cx="441342" cy="509895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0" y="390"/>
                  </a:moveTo>
                  <a:lnTo>
                    <a:pt x="676" y="781"/>
                  </a:lnTo>
                  <a:lnTo>
                    <a:pt x="676" y="0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4_1_1_1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8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29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nek Bangla Light"/>
              <a:buChar char="■"/>
              <a:defRPr/>
            </a:lvl1pPr>
            <a:lvl2pPr marL="914400" lvl="1" indent="-30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Mulish Light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ulish Light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ulish Light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ulish Light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ulish Light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ulish Light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ulish Light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ulish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9"/>
          <p:cNvSpPr txBox="1">
            <a:spLocks noGrp="1"/>
          </p:cNvSpPr>
          <p:nvPr>
            <p:ph type="ctrTitle"/>
          </p:nvPr>
        </p:nvSpPr>
        <p:spPr>
          <a:xfrm>
            <a:off x="911150" y="1891100"/>
            <a:ext cx="6592500" cy="19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335" name="Google Shape;335;p29"/>
          <p:cNvSpPr txBox="1">
            <a:spLocks noGrp="1"/>
          </p:cNvSpPr>
          <p:nvPr>
            <p:ph type="subTitle" idx="1"/>
          </p:nvPr>
        </p:nvSpPr>
        <p:spPr>
          <a:xfrm>
            <a:off x="911150" y="3904538"/>
            <a:ext cx="45288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36" name="Google Shape;336;p29"/>
          <p:cNvGrpSpPr/>
          <p:nvPr/>
        </p:nvGrpSpPr>
        <p:grpSpPr>
          <a:xfrm>
            <a:off x="2" y="-220676"/>
            <a:ext cx="9214737" cy="5727536"/>
            <a:chOff x="2" y="-220676"/>
            <a:chExt cx="9214737" cy="5727536"/>
          </a:xfrm>
        </p:grpSpPr>
        <p:grpSp>
          <p:nvGrpSpPr>
            <p:cNvPr id="337" name="Google Shape;337;p29"/>
            <p:cNvGrpSpPr/>
            <p:nvPr/>
          </p:nvGrpSpPr>
          <p:grpSpPr>
            <a:xfrm>
              <a:off x="6395311" y="92016"/>
              <a:ext cx="2819428" cy="5414844"/>
              <a:chOff x="6832610" y="858696"/>
              <a:chExt cx="2372457" cy="4556416"/>
            </a:xfrm>
          </p:grpSpPr>
          <p:grpSp>
            <p:nvGrpSpPr>
              <p:cNvPr id="338" name="Google Shape;338;p29"/>
              <p:cNvGrpSpPr/>
              <p:nvPr/>
            </p:nvGrpSpPr>
            <p:grpSpPr>
              <a:xfrm>
                <a:off x="7294670" y="3546352"/>
                <a:ext cx="1849320" cy="1868760"/>
                <a:chOff x="7294670" y="3274728"/>
                <a:chExt cx="1849320" cy="1868760"/>
              </a:xfrm>
            </p:grpSpPr>
            <p:sp>
              <p:nvSpPr>
                <p:cNvPr id="339" name="Google Shape;339;p29"/>
                <p:cNvSpPr/>
                <p:nvPr/>
              </p:nvSpPr>
              <p:spPr>
                <a:xfrm rot="10800000">
                  <a:off x="7757270" y="3541848"/>
                  <a:ext cx="462240" cy="8006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2224" extrusionOk="0">
                      <a:moveTo>
                        <a:pt x="0" y="1483"/>
                      </a:moveTo>
                      <a:lnTo>
                        <a:pt x="1284" y="2224"/>
                      </a:lnTo>
                      <a:lnTo>
                        <a:pt x="1284" y="742"/>
                      </a:lnTo>
                      <a:lnTo>
                        <a:pt x="0" y="0"/>
                      </a:lnTo>
                      <a:lnTo>
                        <a:pt x="0" y="148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0" name="Google Shape;340;p29"/>
                <p:cNvSpPr/>
                <p:nvPr/>
              </p:nvSpPr>
              <p:spPr>
                <a:xfrm rot="10800000">
                  <a:off x="8219510" y="3541848"/>
                  <a:ext cx="462240" cy="8006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2224" extrusionOk="0">
                      <a:moveTo>
                        <a:pt x="1284" y="1483"/>
                      </a:moveTo>
                      <a:lnTo>
                        <a:pt x="0" y="2224"/>
                      </a:lnTo>
                      <a:lnTo>
                        <a:pt x="0" y="742"/>
                      </a:lnTo>
                      <a:lnTo>
                        <a:pt x="1284" y="0"/>
                      </a:lnTo>
                      <a:lnTo>
                        <a:pt x="1284" y="148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1" name="Google Shape;341;p29"/>
                <p:cNvSpPr/>
                <p:nvPr/>
              </p:nvSpPr>
              <p:spPr>
                <a:xfrm rot="10800000">
                  <a:off x="8681750" y="3274728"/>
                  <a:ext cx="462240" cy="80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2225" extrusionOk="0">
                      <a:moveTo>
                        <a:pt x="1284" y="1483"/>
                      </a:moveTo>
                      <a:lnTo>
                        <a:pt x="0" y="2225"/>
                      </a:lnTo>
                      <a:lnTo>
                        <a:pt x="0" y="742"/>
                      </a:lnTo>
                      <a:lnTo>
                        <a:pt x="1284" y="0"/>
                      </a:lnTo>
                      <a:lnTo>
                        <a:pt x="1284" y="1483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2" name="Google Shape;342;p29"/>
                <p:cNvSpPr/>
                <p:nvPr/>
              </p:nvSpPr>
              <p:spPr>
                <a:xfrm rot="10800000">
                  <a:off x="7294670" y="4075368"/>
                  <a:ext cx="462600" cy="80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5" h="2225" extrusionOk="0">
                      <a:moveTo>
                        <a:pt x="1285" y="1483"/>
                      </a:moveTo>
                      <a:lnTo>
                        <a:pt x="0" y="2225"/>
                      </a:lnTo>
                      <a:lnTo>
                        <a:pt x="0" y="741"/>
                      </a:lnTo>
                      <a:lnTo>
                        <a:pt x="1285" y="0"/>
                      </a:lnTo>
                      <a:lnTo>
                        <a:pt x="1285" y="148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3" name="Google Shape;343;p29"/>
                <p:cNvSpPr/>
                <p:nvPr/>
              </p:nvSpPr>
              <p:spPr>
                <a:xfrm rot="10800000">
                  <a:off x="7294670" y="3541848"/>
                  <a:ext cx="462600" cy="533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5" h="1483" extrusionOk="0">
                      <a:moveTo>
                        <a:pt x="1285" y="742"/>
                      </a:moveTo>
                      <a:lnTo>
                        <a:pt x="0" y="0"/>
                      </a:lnTo>
                      <a:lnTo>
                        <a:pt x="0" y="1483"/>
                      </a:lnTo>
                      <a:lnTo>
                        <a:pt x="1285" y="742"/>
                      </a:lnTo>
                      <a:close/>
                    </a:path>
                  </a:pathLst>
                </a:custGeom>
                <a:solidFill>
                  <a:srgbClr val="274E13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4" name="Google Shape;344;p29"/>
                <p:cNvSpPr/>
                <p:nvPr/>
              </p:nvSpPr>
              <p:spPr>
                <a:xfrm rot="10800000">
                  <a:off x="8219510" y="4342488"/>
                  <a:ext cx="462240" cy="80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2225" extrusionOk="0">
                      <a:moveTo>
                        <a:pt x="0" y="1483"/>
                      </a:moveTo>
                      <a:lnTo>
                        <a:pt x="1284" y="2225"/>
                      </a:lnTo>
                      <a:lnTo>
                        <a:pt x="1284" y="742"/>
                      </a:lnTo>
                      <a:lnTo>
                        <a:pt x="0" y="0"/>
                      </a:lnTo>
                      <a:lnTo>
                        <a:pt x="0" y="1483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5" name="Google Shape;345;p29"/>
                <p:cNvSpPr/>
                <p:nvPr/>
              </p:nvSpPr>
              <p:spPr>
                <a:xfrm rot="10800000">
                  <a:off x="8681750" y="4342488"/>
                  <a:ext cx="462240" cy="80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2225" extrusionOk="0">
                      <a:moveTo>
                        <a:pt x="1284" y="1483"/>
                      </a:moveTo>
                      <a:lnTo>
                        <a:pt x="0" y="2225"/>
                      </a:lnTo>
                      <a:lnTo>
                        <a:pt x="0" y="742"/>
                      </a:lnTo>
                      <a:lnTo>
                        <a:pt x="1284" y="0"/>
                      </a:lnTo>
                      <a:lnTo>
                        <a:pt x="1284" y="1483"/>
                      </a:lnTo>
                      <a:close/>
                    </a:path>
                  </a:pathLst>
                </a:custGeom>
                <a:solidFill>
                  <a:srgbClr val="274E13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6" name="Google Shape;346;p29"/>
                <p:cNvSpPr/>
                <p:nvPr/>
              </p:nvSpPr>
              <p:spPr>
                <a:xfrm rot="10800000">
                  <a:off x="8681750" y="4075368"/>
                  <a:ext cx="462240" cy="534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484" extrusionOk="0">
                      <a:moveTo>
                        <a:pt x="0" y="742"/>
                      </a:moveTo>
                      <a:lnTo>
                        <a:pt x="1284" y="1484"/>
                      </a:lnTo>
                      <a:lnTo>
                        <a:pt x="1284" y="0"/>
                      </a:lnTo>
                      <a:lnTo>
                        <a:pt x="0" y="742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7" name="Google Shape;347;p29"/>
                <p:cNvSpPr/>
                <p:nvPr/>
              </p:nvSpPr>
              <p:spPr>
                <a:xfrm rot="10800000">
                  <a:off x="8219510" y="4075368"/>
                  <a:ext cx="462240" cy="534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484" extrusionOk="0">
                      <a:moveTo>
                        <a:pt x="1284" y="742"/>
                      </a:moveTo>
                      <a:lnTo>
                        <a:pt x="0" y="0"/>
                      </a:lnTo>
                      <a:lnTo>
                        <a:pt x="0" y="1484"/>
                      </a:lnTo>
                      <a:lnTo>
                        <a:pt x="1284" y="74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8" name="Google Shape;348;p29"/>
                <p:cNvSpPr/>
                <p:nvPr/>
              </p:nvSpPr>
              <p:spPr>
                <a:xfrm rot="10800000">
                  <a:off x="8681750" y="3808608"/>
                  <a:ext cx="462240" cy="533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483" extrusionOk="0">
                      <a:moveTo>
                        <a:pt x="1284" y="742"/>
                      </a:moveTo>
                      <a:lnTo>
                        <a:pt x="0" y="0"/>
                      </a:lnTo>
                      <a:lnTo>
                        <a:pt x="0" y="1483"/>
                      </a:lnTo>
                      <a:lnTo>
                        <a:pt x="1284" y="74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49" name="Google Shape;349;p29"/>
                <p:cNvSpPr/>
                <p:nvPr/>
              </p:nvSpPr>
              <p:spPr>
                <a:xfrm>
                  <a:off x="8219506" y="3356853"/>
                  <a:ext cx="196757" cy="363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" h="1009" extrusionOk="0">
                      <a:moveTo>
                        <a:pt x="582" y="0"/>
                      </a:moveTo>
                      <a:lnTo>
                        <a:pt x="0" y="336"/>
                      </a:lnTo>
                      <a:lnTo>
                        <a:pt x="0" y="1009"/>
                      </a:lnTo>
                      <a:lnTo>
                        <a:pt x="582" y="673"/>
                      </a:lnTo>
                      <a:lnTo>
                        <a:pt x="582" y="0"/>
                      </a:lnTo>
                      <a:close/>
                    </a:path>
                  </a:pathLst>
                </a:custGeom>
                <a:solidFill>
                  <a:srgbClr val="274E13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350" name="Google Shape;350;p29"/>
              <p:cNvGrpSpPr/>
              <p:nvPr/>
            </p:nvGrpSpPr>
            <p:grpSpPr>
              <a:xfrm>
                <a:off x="6832610" y="858696"/>
                <a:ext cx="2372457" cy="4556397"/>
                <a:chOff x="6832610" y="926596"/>
                <a:chExt cx="2372457" cy="4556397"/>
              </a:xfrm>
            </p:grpSpPr>
            <p:sp>
              <p:nvSpPr>
                <p:cNvPr id="351" name="Google Shape;351;p29"/>
                <p:cNvSpPr/>
                <p:nvPr/>
              </p:nvSpPr>
              <p:spPr>
                <a:xfrm rot="3600004">
                  <a:off x="8219324" y="2944362"/>
                  <a:ext cx="462241" cy="801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2225" extrusionOk="0">
                      <a:moveTo>
                        <a:pt x="0" y="1483"/>
                      </a:moveTo>
                      <a:lnTo>
                        <a:pt x="1284" y="2225"/>
                      </a:lnTo>
                      <a:lnTo>
                        <a:pt x="1284" y="741"/>
                      </a:lnTo>
                      <a:lnTo>
                        <a:pt x="0" y="0"/>
                      </a:lnTo>
                      <a:lnTo>
                        <a:pt x="0" y="148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52" name="Google Shape;352;p29"/>
                <p:cNvSpPr/>
                <p:nvPr/>
              </p:nvSpPr>
              <p:spPr>
                <a:xfrm>
                  <a:off x="8681750" y="2416158"/>
                  <a:ext cx="462240" cy="8006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2224" extrusionOk="0">
                      <a:moveTo>
                        <a:pt x="0" y="1483"/>
                      </a:moveTo>
                      <a:lnTo>
                        <a:pt x="1284" y="2224"/>
                      </a:lnTo>
                      <a:lnTo>
                        <a:pt x="1284" y="742"/>
                      </a:lnTo>
                      <a:lnTo>
                        <a:pt x="0" y="0"/>
                      </a:lnTo>
                      <a:lnTo>
                        <a:pt x="0" y="148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53" name="Google Shape;353;p29"/>
                <p:cNvSpPr/>
                <p:nvPr/>
              </p:nvSpPr>
              <p:spPr>
                <a:xfrm>
                  <a:off x="6832610" y="4671908"/>
                  <a:ext cx="462240" cy="8006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2224" extrusionOk="0">
                      <a:moveTo>
                        <a:pt x="1284" y="1483"/>
                      </a:moveTo>
                      <a:lnTo>
                        <a:pt x="0" y="2224"/>
                      </a:lnTo>
                      <a:lnTo>
                        <a:pt x="0" y="742"/>
                      </a:lnTo>
                      <a:lnTo>
                        <a:pt x="1284" y="0"/>
                      </a:lnTo>
                      <a:lnTo>
                        <a:pt x="1284" y="148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54" name="Google Shape;354;p29"/>
                <p:cNvSpPr/>
                <p:nvPr/>
              </p:nvSpPr>
              <p:spPr>
                <a:xfrm rot="3599992">
                  <a:off x="8626942" y="1588942"/>
                  <a:ext cx="462598" cy="533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5" h="1483" extrusionOk="0">
                      <a:moveTo>
                        <a:pt x="1285" y="742"/>
                      </a:moveTo>
                      <a:lnTo>
                        <a:pt x="0" y="0"/>
                      </a:lnTo>
                      <a:lnTo>
                        <a:pt x="0" y="1483"/>
                      </a:lnTo>
                      <a:lnTo>
                        <a:pt x="1285" y="742"/>
                      </a:lnTo>
                      <a:close/>
                    </a:path>
                  </a:pathLst>
                </a:custGeom>
                <a:solidFill>
                  <a:srgbClr val="274E13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55" name="Google Shape;355;p29"/>
                <p:cNvSpPr/>
                <p:nvPr/>
              </p:nvSpPr>
              <p:spPr>
                <a:xfrm>
                  <a:off x="8681750" y="2944443"/>
                  <a:ext cx="462240" cy="534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484" extrusionOk="0">
                      <a:moveTo>
                        <a:pt x="1284" y="742"/>
                      </a:moveTo>
                      <a:lnTo>
                        <a:pt x="0" y="0"/>
                      </a:lnTo>
                      <a:lnTo>
                        <a:pt x="0" y="1484"/>
                      </a:lnTo>
                      <a:lnTo>
                        <a:pt x="1284" y="74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56" name="Google Shape;356;p29"/>
                <p:cNvSpPr/>
                <p:nvPr/>
              </p:nvSpPr>
              <p:spPr>
                <a:xfrm rot="3600004">
                  <a:off x="8395539" y="993438"/>
                  <a:ext cx="462601" cy="5338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5" h="1483" extrusionOk="0">
                      <a:moveTo>
                        <a:pt x="0" y="741"/>
                      </a:moveTo>
                      <a:lnTo>
                        <a:pt x="1285" y="1483"/>
                      </a:lnTo>
                      <a:lnTo>
                        <a:pt x="1285" y="0"/>
                      </a:lnTo>
                      <a:lnTo>
                        <a:pt x="0" y="74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57" name="Google Shape;357;p29"/>
                <p:cNvSpPr/>
                <p:nvPr/>
              </p:nvSpPr>
              <p:spPr>
                <a:xfrm rot="-3600004">
                  <a:off x="7410040" y="4882541"/>
                  <a:ext cx="462601" cy="5335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5" h="1482" extrusionOk="0">
                      <a:moveTo>
                        <a:pt x="1285" y="742"/>
                      </a:moveTo>
                      <a:lnTo>
                        <a:pt x="0" y="0"/>
                      </a:lnTo>
                      <a:lnTo>
                        <a:pt x="0" y="1482"/>
                      </a:lnTo>
                      <a:lnTo>
                        <a:pt x="1285" y="742"/>
                      </a:lnTo>
                      <a:close/>
                    </a:path>
                  </a:pathLst>
                </a:custGeom>
                <a:solidFill>
                  <a:srgbClr val="274E13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58" name="Google Shape;358;p29"/>
                <p:cNvSpPr/>
                <p:nvPr/>
              </p:nvSpPr>
              <p:spPr>
                <a:xfrm>
                  <a:off x="8511425" y="1785133"/>
                  <a:ext cx="462240" cy="8006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2224" extrusionOk="0">
                      <a:moveTo>
                        <a:pt x="0" y="1483"/>
                      </a:moveTo>
                      <a:lnTo>
                        <a:pt x="1284" y="2224"/>
                      </a:lnTo>
                      <a:lnTo>
                        <a:pt x="1284" y="742"/>
                      </a:lnTo>
                      <a:lnTo>
                        <a:pt x="0" y="0"/>
                      </a:lnTo>
                      <a:lnTo>
                        <a:pt x="0" y="1483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359" name="Google Shape;359;p29"/>
            <p:cNvGrpSpPr/>
            <p:nvPr/>
          </p:nvGrpSpPr>
          <p:grpSpPr>
            <a:xfrm>
              <a:off x="2" y="-220676"/>
              <a:ext cx="2754719" cy="2546184"/>
              <a:chOff x="-10" y="5"/>
              <a:chExt cx="2311200" cy="2136240"/>
            </a:xfrm>
          </p:grpSpPr>
          <p:sp>
            <p:nvSpPr>
              <p:cNvPr id="360" name="Google Shape;360;p29"/>
              <p:cNvSpPr/>
              <p:nvPr/>
            </p:nvSpPr>
            <p:spPr>
              <a:xfrm>
                <a:off x="710" y="1335605"/>
                <a:ext cx="462600" cy="80064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2224" extrusionOk="0">
                    <a:moveTo>
                      <a:pt x="1285" y="1483"/>
                    </a:moveTo>
                    <a:lnTo>
                      <a:pt x="0" y="2224"/>
                    </a:lnTo>
                    <a:lnTo>
                      <a:pt x="0" y="741"/>
                    </a:lnTo>
                    <a:lnTo>
                      <a:pt x="1285" y="0"/>
                    </a:lnTo>
                    <a:lnTo>
                      <a:pt x="1285" y="148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29"/>
              <p:cNvSpPr/>
              <p:nvPr/>
            </p:nvSpPr>
            <p:spPr>
              <a:xfrm>
                <a:off x="924110" y="267125"/>
                <a:ext cx="462600" cy="80064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2224" extrusionOk="0">
                    <a:moveTo>
                      <a:pt x="1285" y="1482"/>
                    </a:moveTo>
                    <a:lnTo>
                      <a:pt x="0" y="2224"/>
                    </a:lnTo>
                    <a:lnTo>
                      <a:pt x="0" y="741"/>
                    </a:lnTo>
                    <a:lnTo>
                      <a:pt x="1285" y="0"/>
                    </a:lnTo>
                    <a:lnTo>
                      <a:pt x="1285" y="148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29"/>
              <p:cNvSpPr/>
              <p:nvPr/>
            </p:nvSpPr>
            <p:spPr>
              <a:xfrm>
                <a:off x="461870" y="5"/>
                <a:ext cx="924840" cy="533880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1483" extrusionOk="0">
                    <a:moveTo>
                      <a:pt x="1284" y="1483"/>
                    </a:moveTo>
                    <a:lnTo>
                      <a:pt x="2569" y="742"/>
                    </a:lnTo>
                    <a:lnTo>
                      <a:pt x="1284" y="0"/>
                    </a:lnTo>
                    <a:lnTo>
                      <a:pt x="0" y="742"/>
                    </a:lnTo>
                    <a:lnTo>
                      <a:pt x="1284" y="148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29"/>
              <p:cNvSpPr/>
              <p:nvPr/>
            </p:nvSpPr>
            <p:spPr>
              <a:xfrm>
                <a:off x="-10" y="267125"/>
                <a:ext cx="462240" cy="80100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5" extrusionOk="0">
                    <a:moveTo>
                      <a:pt x="1284" y="0"/>
                    </a:moveTo>
                    <a:lnTo>
                      <a:pt x="0" y="742"/>
                    </a:lnTo>
                    <a:lnTo>
                      <a:pt x="0" y="2225"/>
                    </a:lnTo>
                    <a:lnTo>
                      <a:pt x="1284" y="1484"/>
                    </a:lnTo>
                    <a:lnTo>
                      <a:pt x="12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29"/>
              <p:cNvSpPr/>
              <p:nvPr/>
            </p:nvSpPr>
            <p:spPr>
              <a:xfrm>
                <a:off x="645830" y="1333445"/>
                <a:ext cx="209520" cy="36324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1009" extrusionOk="0">
                    <a:moveTo>
                      <a:pt x="582" y="0"/>
                    </a:moveTo>
                    <a:lnTo>
                      <a:pt x="0" y="336"/>
                    </a:lnTo>
                    <a:lnTo>
                      <a:pt x="0" y="1009"/>
                    </a:lnTo>
                    <a:lnTo>
                      <a:pt x="582" y="673"/>
                    </a:lnTo>
                    <a:lnTo>
                      <a:pt x="582" y="0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29"/>
              <p:cNvSpPr/>
              <p:nvPr/>
            </p:nvSpPr>
            <p:spPr>
              <a:xfrm>
                <a:off x="462230" y="267125"/>
                <a:ext cx="462240" cy="5342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4" extrusionOk="0">
                    <a:moveTo>
                      <a:pt x="1284" y="742"/>
                    </a:moveTo>
                    <a:lnTo>
                      <a:pt x="0" y="0"/>
                    </a:lnTo>
                    <a:lnTo>
                      <a:pt x="0" y="1484"/>
                    </a:lnTo>
                    <a:lnTo>
                      <a:pt x="1284" y="742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29"/>
              <p:cNvSpPr/>
              <p:nvPr/>
            </p:nvSpPr>
            <p:spPr>
              <a:xfrm>
                <a:off x="462230" y="801365"/>
                <a:ext cx="462240" cy="53352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2" extrusionOk="0">
                    <a:moveTo>
                      <a:pt x="1284" y="742"/>
                    </a:moveTo>
                    <a:lnTo>
                      <a:pt x="0" y="0"/>
                    </a:lnTo>
                    <a:lnTo>
                      <a:pt x="0" y="1482"/>
                    </a:lnTo>
                    <a:lnTo>
                      <a:pt x="1284" y="74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29"/>
              <p:cNvSpPr/>
              <p:nvPr/>
            </p:nvSpPr>
            <p:spPr>
              <a:xfrm>
                <a:off x="1386710" y="5"/>
                <a:ext cx="462240" cy="53388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3" extrusionOk="0">
                    <a:moveTo>
                      <a:pt x="0" y="742"/>
                    </a:moveTo>
                    <a:lnTo>
                      <a:pt x="1284" y="1483"/>
                    </a:lnTo>
                    <a:lnTo>
                      <a:pt x="1284" y="0"/>
                    </a:lnTo>
                    <a:lnTo>
                      <a:pt x="0" y="742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29"/>
              <p:cNvSpPr/>
              <p:nvPr/>
            </p:nvSpPr>
            <p:spPr>
              <a:xfrm>
                <a:off x="1848950" y="5"/>
                <a:ext cx="462240" cy="53388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3" extrusionOk="0">
                    <a:moveTo>
                      <a:pt x="1284" y="742"/>
                    </a:moveTo>
                    <a:lnTo>
                      <a:pt x="0" y="0"/>
                    </a:lnTo>
                    <a:lnTo>
                      <a:pt x="0" y="1483"/>
                    </a:lnTo>
                    <a:lnTo>
                      <a:pt x="1284" y="74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369" name="Google Shape;369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854950" y="50000"/>
            <a:ext cx="2384276" cy="2384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30"/>
          <p:cNvSpPr txBox="1">
            <a:spLocks noGrp="1"/>
          </p:cNvSpPr>
          <p:nvPr>
            <p:ph type="title" idx="2"/>
          </p:nvPr>
        </p:nvSpPr>
        <p:spPr>
          <a:xfrm>
            <a:off x="928775" y="1359026"/>
            <a:ext cx="734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73" name="Google Shape;373;p30"/>
          <p:cNvSpPr txBox="1">
            <a:spLocks noGrp="1"/>
          </p:cNvSpPr>
          <p:nvPr>
            <p:ph type="title" idx="3"/>
          </p:nvPr>
        </p:nvSpPr>
        <p:spPr>
          <a:xfrm>
            <a:off x="928775" y="3031903"/>
            <a:ext cx="734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74" name="Google Shape;374;p30"/>
          <p:cNvSpPr txBox="1">
            <a:spLocks noGrp="1"/>
          </p:cNvSpPr>
          <p:nvPr>
            <p:ph type="title" idx="4"/>
          </p:nvPr>
        </p:nvSpPr>
        <p:spPr>
          <a:xfrm>
            <a:off x="3628046" y="1359026"/>
            <a:ext cx="734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75" name="Google Shape;375;p30"/>
          <p:cNvSpPr txBox="1">
            <a:spLocks noGrp="1"/>
          </p:cNvSpPr>
          <p:nvPr>
            <p:ph type="title" idx="5"/>
          </p:nvPr>
        </p:nvSpPr>
        <p:spPr>
          <a:xfrm>
            <a:off x="3628046" y="3031903"/>
            <a:ext cx="734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76" name="Google Shape;376;p30"/>
          <p:cNvSpPr txBox="1">
            <a:spLocks noGrp="1"/>
          </p:cNvSpPr>
          <p:nvPr>
            <p:ph type="title" idx="6"/>
          </p:nvPr>
        </p:nvSpPr>
        <p:spPr>
          <a:xfrm>
            <a:off x="6327325" y="1359026"/>
            <a:ext cx="734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77" name="Google Shape;377;p30"/>
          <p:cNvSpPr txBox="1">
            <a:spLocks noGrp="1"/>
          </p:cNvSpPr>
          <p:nvPr>
            <p:ph type="title" idx="7"/>
          </p:nvPr>
        </p:nvSpPr>
        <p:spPr>
          <a:xfrm>
            <a:off x="6327325" y="3031903"/>
            <a:ext cx="734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78" name="Google Shape;378;p30"/>
          <p:cNvSpPr txBox="1">
            <a:spLocks noGrp="1"/>
          </p:cNvSpPr>
          <p:nvPr>
            <p:ph type="subTitle" idx="1"/>
          </p:nvPr>
        </p:nvSpPr>
        <p:spPr>
          <a:xfrm>
            <a:off x="928775" y="1855525"/>
            <a:ext cx="1887900" cy="8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379" name="Google Shape;379;p30"/>
          <p:cNvSpPr txBox="1">
            <a:spLocks noGrp="1"/>
          </p:cNvSpPr>
          <p:nvPr>
            <p:ph type="subTitle" idx="8"/>
          </p:nvPr>
        </p:nvSpPr>
        <p:spPr>
          <a:xfrm>
            <a:off x="3628050" y="1855525"/>
            <a:ext cx="1887900" cy="8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380" name="Google Shape;380;p30"/>
          <p:cNvSpPr txBox="1">
            <a:spLocks noGrp="1"/>
          </p:cNvSpPr>
          <p:nvPr>
            <p:ph type="subTitle" idx="9"/>
          </p:nvPr>
        </p:nvSpPr>
        <p:spPr>
          <a:xfrm>
            <a:off x="6327325" y="1855525"/>
            <a:ext cx="1887900" cy="8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381" name="Google Shape;381;p30"/>
          <p:cNvSpPr txBox="1">
            <a:spLocks noGrp="1"/>
          </p:cNvSpPr>
          <p:nvPr>
            <p:ph type="subTitle" idx="13"/>
          </p:nvPr>
        </p:nvSpPr>
        <p:spPr>
          <a:xfrm>
            <a:off x="928775" y="3528400"/>
            <a:ext cx="18879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382" name="Google Shape;382;p30"/>
          <p:cNvSpPr txBox="1">
            <a:spLocks noGrp="1"/>
          </p:cNvSpPr>
          <p:nvPr>
            <p:ph type="subTitle" idx="14"/>
          </p:nvPr>
        </p:nvSpPr>
        <p:spPr>
          <a:xfrm>
            <a:off x="3628050" y="3528400"/>
            <a:ext cx="18879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383" name="Google Shape;383;p30"/>
          <p:cNvSpPr txBox="1">
            <a:spLocks noGrp="1"/>
          </p:cNvSpPr>
          <p:nvPr>
            <p:ph type="subTitle" idx="15"/>
          </p:nvPr>
        </p:nvSpPr>
        <p:spPr>
          <a:xfrm>
            <a:off x="6327325" y="3528400"/>
            <a:ext cx="18879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grpSp>
        <p:nvGrpSpPr>
          <p:cNvPr id="384" name="Google Shape;384;p30"/>
          <p:cNvGrpSpPr/>
          <p:nvPr/>
        </p:nvGrpSpPr>
        <p:grpSpPr>
          <a:xfrm>
            <a:off x="0" y="-2"/>
            <a:ext cx="9144000" cy="5137875"/>
            <a:chOff x="0" y="-2"/>
            <a:chExt cx="9144000" cy="5137875"/>
          </a:xfrm>
        </p:grpSpPr>
        <p:grpSp>
          <p:nvGrpSpPr>
            <p:cNvPr id="385" name="Google Shape;385;p30"/>
            <p:cNvGrpSpPr/>
            <p:nvPr/>
          </p:nvGrpSpPr>
          <p:grpSpPr>
            <a:xfrm>
              <a:off x="7809120" y="-2"/>
              <a:ext cx="1334880" cy="924480"/>
              <a:chOff x="7809120" y="-2"/>
              <a:chExt cx="1334880" cy="924480"/>
            </a:xfrm>
          </p:grpSpPr>
          <p:sp>
            <p:nvSpPr>
              <p:cNvPr id="386" name="Google Shape;386;p30"/>
              <p:cNvSpPr/>
              <p:nvPr/>
            </p:nvSpPr>
            <p:spPr>
              <a:xfrm rot="-5400000">
                <a:off x="8512560" y="-169202"/>
                <a:ext cx="462240" cy="8006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4" extrusionOk="0">
                    <a:moveTo>
                      <a:pt x="0" y="1482"/>
                    </a:moveTo>
                    <a:lnTo>
                      <a:pt x="1284" y="2224"/>
                    </a:lnTo>
                    <a:lnTo>
                      <a:pt x="1284" y="742"/>
                    </a:lnTo>
                    <a:lnTo>
                      <a:pt x="0" y="0"/>
                    </a:lnTo>
                    <a:lnTo>
                      <a:pt x="0" y="148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30"/>
              <p:cNvSpPr/>
              <p:nvPr/>
            </p:nvSpPr>
            <p:spPr>
              <a:xfrm rot="-5400000">
                <a:off x="8512560" y="293038"/>
                <a:ext cx="462240" cy="8006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4" extrusionOk="0">
                    <a:moveTo>
                      <a:pt x="1284" y="1482"/>
                    </a:moveTo>
                    <a:lnTo>
                      <a:pt x="0" y="2224"/>
                    </a:lnTo>
                    <a:lnTo>
                      <a:pt x="0" y="741"/>
                    </a:lnTo>
                    <a:lnTo>
                      <a:pt x="1284" y="0"/>
                    </a:lnTo>
                    <a:lnTo>
                      <a:pt x="1284" y="1482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30"/>
              <p:cNvSpPr/>
              <p:nvPr/>
            </p:nvSpPr>
            <p:spPr>
              <a:xfrm rot="-5400000">
                <a:off x="7845120" y="-36002"/>
                <a:ext cx="462240" cy="5342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4" extrusionOk="0">
                    <a:moveTo>
                      <a:pt x="1284" y="742"/>
                    </a:moveTo>
                    <a:lnTo>
                      <a:pt x="0" y="0"/>
                    </a:lnTo>
                    <a:lnTo>
                      <a:pt x="0" y="1484"/>
                    </a:lnTo>
                    <a:lnTo>
                      <a:pt x="1284" y="74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89" name="Google Shape;389;p30"/>
            <p:cNvGrpSpPr/>
            <p:nvPr/>
          </p:nvGrpSpPr>
          <p:grpSpPr>
            <a:xfrm>
              <a:off x="0" y="3268938"/>
              <a:ext cx="1387440" cy="1868935"/>
              <a:chOff x="0" y="3268938"/>
              <a:chExt cx="1387440" cy="1868935"/>
            </a:xfrm>
          </p:grpSpPr>
          <p:sp>
            <p:nvSpPr>
              <p:cNvPr id="390" name="Google Shape;390;p30"/>
              <p:cNvSpPr/>
              <p:nvPr/>
            </p:nvSpPr>
            <p:spPr>
              <a:xfrm>
                <a:off x="0" y="3268938"/>
                <a:ext cx="462240" cy="80100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5" extrusionOk="0">
                    <a:moveTo>
                      <a:pt x="0" y="1483"/>
                    </a:moveTo>
                    <a:lnTo>
                      <a:pt x="1284" y="2225"/>
                    </a:lnTo>
                    <a:lnTo>
                      <a:pt x="1284" y="741"/>
                    </a:lnTo>
                    <a:lnTo>
                      <a:pt x="0" y="0"/>
                    </a:lnTo>
                    <a:lnTo>
                      <a:pt x="0" y="148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" name="Google Shape;391;p30"/>
              <p:cNvSpPr/>
              <p:nvPr/>
            </p:nvSpPr>
            <p:spPr>
              <a:xfrm>
                <a:off x="462240" y="4603993"/>
                <a:ext cx="462600" cy="53388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83" extrusionOk="0">
                    <a:moveTo>
                      <a:pt x="1285" y="742"/>
                    </a:moveTo>
                    <a:lnTo>
                      <a:pt x="0" y="0"/>
                    </a:lnTo>
                    <a:lnTo>
                      <a:pt x="0" y="1483"/>
                    </a:lnTo>
                    <a:lnTo>
                      <a:pt x="1285" y="74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" name="Google Shape;392;p30"/>
              <p:cNvSpPr/>
              <p:nvPr/>
            </p:nvSpPr>
            <p:spPr>
              <a:xfrm>
                <a:off x="0" y="3802818"/>
                <a:ext cx="462240" cy="5342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4" extrusionOk="0">
                    <a:moveTo>
                      <a:pt x="1284" y="742"/>
                    </a:moveTo>
                    <a:lnTo>
                      <a:pt x="0" y="0"/>
                    </a:lnTo>
                    <a:lnTo>
                      <a:pt x="0" y="1484"/>
                    </a:lnTo>
                    <a:lnTo>
                      <a:pt x="1284" y="74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" name="Google Shape;393;p30"/>
              <p:cNvSpPr/>
              <p:nvPr/>
            </p:nvSpPr>
            <p:spPr>
              <a:xfrm>
                <a:off x="0" y="4337058"/>
                <a:ext cx="462240" cy="8006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4" extrusionOk="0">
                    <a:moveTo>
                      <a:pt x="0" y="1482"/>
                    </a:moveTo>
                    <a:lnTo>
                      <a:pt x="1284" y="2224"/>
                    </a:lnTo>
                    <a:lnTo>
                      <a:pt x="1284" y="740"/>
                    </a:lnTo>
                    <a:lnTo>
                      <a:pt x="0" y="0"/>
                    </a:lnTo>
                    <a:lnTo>
                      <a:pt x="0" y="148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4" name="Google Shape;394;p30"/>
              <p:cNvSpPr/>
              <p:nvPr/>
            </p:nvSpPr>
            <p:spPr>
              <a:xfrm>
                <a:off x="924840" y="4604175"/>
                <a:ext cx="462600" cy="53352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82" extrusionOk="0">
                    <a:moveTo>
                      <a:pt x="1285" y="742"/>
                    </a:moveTo>
                    <a:lnTo>
                      <a:pt x="0" y="0"/>
                    </a:lnTo>
                    <a:lnTo>
                      <a:pt x="0" y="1482"/>
                    </a:lnTo>
                    <a:lnTo>
                      <a:pt x="1285" y="742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1"/>
          <p:cNvSpPr txBox="1">
            <a:spLocks noGrp="1"/>
          </p:cNvSpPr>
          <p:nvPr>
            <p:ph type="title"/>
          </p:nvPr>
        </p:nvSpPr>
        <p:spPr>
          <a:xfrm>
            <a:off x="1195675" y="1330725"/>
            <a:ext cx="4872900" cy="11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31"/>
          <p:cNvSpPr txBox="1">
            <a:spLocks noGrp="1"/>
          </p:cNvSpPr>
          <p:nvPr>
            <p:ph type="subTitle" idx="1"/>
          </p:nvPr>
        </p:nvSpPr>
        <p:spPr>
          <a:xfrm>
            <a:off x="1195675" y="2518125"/>
            <a:ext cx="4872900" cy="6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398" name="Google Shape;398;p31"/>
          <p:cNvGrpSpPr/>
          <p:nvPr/>
        </p:nvGrpSpPr>
        <p:grpSpPr>
          <a:xfrm>
            <a:off x="-10" y="7"/>
            <a:ext cx="9144000" cy="5143481"/>
            <a:chOff x="-10" y="7"/>
            <a:chExt cx="9144000" cy="5143481"/>
          </a:xfrm>
        </p:grpSpPr>
        <p:grpSp>
          <p:nvGrpSpPr>
            <p:cNvPr id="399" name="Google Shape;399;p31"/>
            <p:cNvGrpSpPr/>
            <p:nvPr/>
          </p:nvGrpSpPr>
          <p:grpSpPr>
            <a:xfrm>
              <a:off x="7294670" y="7"/>
              <a:ext cx="1849320" cy="2135880"/>
              <a:chOff x="7294670" y="865933"/>
              <a:chExt cx="1849320" cy="2135880"/>
            </a:xfrm>
          </p:grpSpPr>
          <p:sp>
            <p:nvSpPr>
              <p:cNvPr id="400" name="Google Shape;400;p31"/>
              <p:cNvSpPr/>
              <p:nvPr/>
            </p:nvSpPr>
            <p:spPr>
              <a:xfrm flipH="1">
                <a:off x="7757270" y="2200813"/>
                <a:ext cx="462240" cy="80100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5" extrusionOk="0">
                    <a:moveTo>
                      <a:pt x="0" y="1483"/>
                    </a:moveTo>
                    <a:lnTo>
                      <a:pt x="1284" y="2225"/>
                    </a:lnTo>
                    <a:lnTo>
                      <a:pt x="1284" y="741"/>
                    </a:lnTo>
                    <a:lnTo>
                      <a:pt x="0" y="0"/>
                    </a:lnTo>
                    <a:lnTo>
                      <a:pt x="0" y="1483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" name="Google Shape;401;p31"/>
              <p:cNvSpPr/>
              <p:nvPr/>
            </p:nvSpPr>
            <p:spPr>
              <a:xfrm flipH="1">
                <a:off x="7757270" y="1666933"/>
                <a:ext cx="462240" cy="8006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4" extrusionOk="0">
                    <a:moveTo>
                      <a:pt x="0" y="1483"/>
                    </a:moveTo>
                    <a:lnTo>
                      <a:pt x="1284" y="2224"/>
                    </a:lnTo>
                    <a:lnTo>
                      <a:pt x="1284" y="742"/>
                    </a:lnTo>
                    <a:lnTo>
                      <a:pt x="0" y="0"/>
                    </a:lnTo>
                    <a:lnTo>
                      <a:pt x="0" y="148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2" name="Google Shape;402;p31"/>
              <p:cNvSpPr/>
              <p:nvPr/>
            </p:nvSpPr>
            <p:spPr>
              <a:xfrm flipH="1">
                <a:off x="8219510" y="1666933"/>
                <a:ext cx="462240" cy="8006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4" extrusionOk="0">
                    <a:moveTo>
                      <a:pt x="1284" y="1483"/>
                    </a:moveTo>
                    <a:lnTo>
                      <a:pt x="0" y="2224"/>
                    </a:lnTo>
                    <a:lnTo>
                      <a:pt x="0" y="742"/>
                    </a:lnTo>
                    <a:lnTo>
                      <a:pt x="1284" y="0"/>
                    </a:lnTo>
                    <a:lnTo>
                      <a:pt x="1284" y="148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3" name="Google Shape;403;p31"/>
              <p:cNvSpPr/>
              <p:nvPr/>
            </p:nvSpPr>
            <p:spPr>
              <a:xfrm flipH="1">
                <a:off x="8681750" y="1933693"/>
                <a:ext cx="462240" cy="80100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5" extrusionOk="0">
                    <a:moveTo>
                      <a:pt x="1284" y="1483"/>
                    </a:moveTo>
                    <a:lnTo>
                      <a:pt x="0" y="2225"/>
                    </a:lnTo>
                    <a:lnTo>
                      <a:pt x="0" y="742"/>
                    </a:lnTo>
                    <a:lnTo>
                      <a:pt x="1284" y="0"/>
                    </a:lnTo>
                    <a:lnTo>
                      <a:pt x="1284" y="148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4" name="Google Shape;404;p31"/>
              <p:cNvSpPr/>
              <p:nvPr/>
            </p:nvSpPr>
            <p:spPr>
              <a:xfrm flipH="1">
                <a:off x="7294670" y="1133052"/>
                <a:ext cx="462600" cy="80100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2225" extrusionOk="0">
                    <a:moveTo>
                      <a:pt x="1285" y="1483"/>
                    </a:moveTo>
                    <a:lnTo>
                      <a:pt x="0" y="2225"/>
                    </a:lnTo>
                    <a:lnTo>
                      <a:pt x="0" y="741"/>
                    </a:lnTo>
                    <a:lnTo>
                      <a:pt x="1285" y="0"/>
                    </a:lnTo>
                    <a:lnTo>
                      <a:pt x="1285" y="148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5" name="Google Shape;405;p31"/>
              <p:cNvSpPr/>
              <p:nvPr/>
            </p:nvSpPr>
            <p:spPr>
              <a:xfrm flipH="1">
                <a:off x="7294670" y="1933693"/>
                <a:ext cx="462600" cy="53388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83" extrusionOk="0">
                    <a:moveTo>
                      <a:pt x="1285" y="742"/>
                    </a:moveTo>
                    <a:lnTo>
                      <a:pt x="0" y="0"/>
                    </a:lnTo>
                    <a:lnTo>
                      <a:pt x="0" y="1483"/>
                    </a:lnTo>
                    <a:lnTo>
                      <a:pt x="1285" y="74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Google Shape;406;p31"/>
              <p:cNvSpPr/>
              <p:nvPr/>
            </p:nvSpPr>
            <p:spPr>
              <a:xfrm flipH="1">
                <a:off x="7294670" y="2200813"/>
                <a:ext cx="462600" cy="53388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83" extrusionOk="0">
                    <a:moveTo>
                      <a:pt x="0" y="741"/>
                    </a:moveTo>
                    <a:lnTo>
                      <a:pt x="1285" y="1483"/>
                    </a:lnTo>
                    <a:lnTo>
                      <a:pt x="1285" y="0"/>
                    </a:lnTo>
                    <a:lnTo>
                      <a:pt x="0" y="741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7" name="Google Shape;407;p31"/>
              <p:cNvSpPr/>
              <p:nvPr/>
            </p:nvSpPr>
            <p:spPr>
              <a:xfrm flipH="1">
                <a:off x="8219510" y="865933"/>
                <a:ext cx="462240" cy="80100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5" extrusionOk="0">
                    <a:moveTo>
                      <a:pt x="0" y="1483"/>
                    </a:moveTo>
                    <a:lnTo>
                      <a:pt x="1284" y="2225"/>
                    </a:lnTo>
                    <a:lnTo>
                      <a:pt x="1284" y="742"/>
                    </a:lnTo>
                    <a:lnTo>
                      <a:pt x="0" y="0"/>
                    </a:lnTo>
                    <a:lnTo>
                      <a:pt x="0" y="1483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8" name="Google Shape;408;p31"/>
              <p:cNvSpPr/>
              <p:nvPr/>
            </p:nvSpPr>
            <p:spPr>
              <a:xfrm flipH="1">
                <a:off x="8681750" y="865933"/>
                <a:ext cx="462240" cy="80100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5" extrusionOk="0">
                    <a:moveTo>
                      <a:pt x="1284" y="1483"/>
                    </a:moveTo>
                    <a:lnTo>
                      <a:pt x="0" y="2225"/>
                    </a:lnTo>
                    <a:lnTo>
                      <a:pt x="0" y="742"/>
                    </a:lnTo>
                    <a:lnTo>
                      <a:pt x="1284" y="0"/>
                    </a:lnTo>
                    <a:lnTo>
                      <a:pt x="1284" y="148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9" name="Google Shape;409;p31"/>
              <p:cNvSpPr/>
              <p:nvPr/>
            </p:nvSpPr>
            <p:spPr>
              <a:xfrm flipH="1">
                <a:off x="8681750" y="1399813"/>
                <a:ext cx="462240" cy="5342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4" extrusionOk="0">
                    <a:moveTo>
                      <a:pt x="0" y="742"/>
                    </a:moveTo>
                    <a:lnTo>
                      <a:pt x="1284" y="1484"/>
                    </a:lnTo>
                    <a:lnTo>
                      <a:pt x="1284" y="0"/>
                    </a:lnTo>
                    <a:lnTo>
                      <a:pt x="0" y="74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0" name="Google Shape;410;p31"/>
              <p:cNvSpPr/>
              <p:nvPr/>
            </p:nvSpPr>
            <p:spPr>
              <a:xfrm flipH="1">
                <a:off x="8219510" y="1399813"/>
                <a:ext cx="462240" cy="5342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4" extrusionOk="0">
                    <a:moveTo>
                      <a:pt x="1284" y="742"/>
                    </a:moveTo>
                    <a:lnTo>
                      <a:pt x="0" y="0"/>
                    </a:lnTo>
                    <a:lnTo>
                      <a:pt x="0" y="1484"/>
                    </a:lnTo>
                    <a:lnTo>
                      <a:pt x="1284" y="74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" name="Google Shape;411;p31"/>
              <p:cNvSpPr/>
              <p:nvPr/>
            </p:nvSpPr>
            <p:spPr>
              <a:xfrm flipH="1">
                <a:off x="8681750" y="1666933"/>
                <a:ext cx="462240" cy="53388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3" extrusionOk="0">
                    <a:moveTo>
                      <a:pt x="1284" y="742"/>
                    </a:moveTo>
                    <a:lnTo>
                      <a:pt x="0" y="0"/>
                    </a:lnTo>
                    <a:lnTo>
                      <a:pt x="0" y="1483"/>
                    </a:lnTo>
                    <a:lnTo>
                      <a:pt x="1284" y="74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2" name="Google Shape;412;p31"/>
            <p:cNvGrpSpPr/>
            <p:nvPr/>
          </p:nvGrpSpPr>
          <p:grpSpPr>
            <a:xfrm>
              <a:off x="-10" y="3293448"/>
              <a:ext cx="2936160" cy="1850040"/>
              <a:chOff x="-10" y="3293448"/>
              <a:chExt cx="2936160" cy="1850040"/>
            </a:xfrm>
          </p:grpSpPr>
          <p:sp>
            <p:nvSpPr>
              <p:cNvPr id="413" name="Google Shape;413;p31"/>
              <p:cNvSpPr/>
              <p:nvPr/>
            </p:nvSpPr>
            <p:spPr>
              <a:xfrm rot="-5400000">
                <a:off x="970010" y="3586668"/>
                <a:ext cx="462240" cy="80100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5" extrusionOk="0">
                    <a:moveTo>
                      <a:pt x="0" y="1484"/>
                    </a:moveTo>
                    <a:lnTo>
                      <a:pt x="1284" y="2225"/>
                    </a:lnTo>
                    <a:lnTo>
                      <a:pt x="1284" y="742"/>
                    </a:lnTo>
                    <a:lnTo>
                      <a:pt x="0" y="0"/>
                    </a:lnTo>
                    <a:lnTo>
                      <a:pt x="0" y="148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" name="Google Shape;414;p31"/>
              <p:cNvSpPr/>
              <p:nvPr/>
            </p:nvSpPr>
            <p:spPr>
              <a:xfrm rot="-5400000">
                <a:off x="2177090" y="4246908"/>
                <a:ext cx="209520" cy="36324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1009" extrusionOk="0">
                    <a:moveTo>
                      <a:pt x="582" y="0"/>
                    </a:moveTo>
                    <a:lnTo>
                      <a:pt x="0" y="337"/>
                    </a:lnTo>
                    <a:lnTo>
                      <a:pt x="0" y="1009"/>
                    </a:lnTo>
                    <a:lnTo>
                      <a:pt x="582" y="672"/>
                    </a:lnTo>
                    <a:lnTo>
                      <a:pt x="582" y="0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" name="Google Shape;415;p31"/>
              <p:cNvSpPr/>
              <p:nvPr/>
            </p:nvSpPr>
            <p:spPr>
              <a:xfrm rot="-5400000">
                <a:off x="1637450" y="4182468"/>
                <a:ext cx="462240" cy="53388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3" extrusionOk="0">
                    <a:moveTo>
                      <a:pt x="1284" y="742"/>
                    </a:moveTo>
                    <a:lnTo>
                      <a:pt x="0" y="0"/>
                    </a:lnTo>
                    <a:lnTo>
                      <a:pt x="0" y="1483"/>
                    </a:lnTo>
                    <a:lnTo>
                      <a:pt x="1284" y="74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" name="Google Shape;416;p31"/>
              <p:cNvSpPr/>
              <p:nvPr/>
            </p:nvSpPr>
            <p:spPr>
              <a:xfrm rot="-5400000">
                <a:off x="2437910" y="4645248"/>
                <a:ext cx="462600" cy="53388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83" extrusionOk="0">
                    <a:moveTo>
                      <a:pt x="1285" y="741"/>
                    </a:moveTo>
                    <a:lnTo>
                      <a:pt x="0" y="0"/>
                    </a:lnTo>
                    <a:lnTo>
                      <a:pt x="0" y="1483"/>
                    </a:lnTo>
                    <a:lnTo>
                      <a:pt x="1285" y="741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7" name="Google Shape;417;p31"/>
              <p:cNvSpPr/>
              <p:nvPr/>
            </p:nvSpPr>
            <p:spPr>
              <a:xfrm rot="-5400000">
                <a:off x="1103570" y="4182468"/>
                <a:ext cx="462240" cy="53388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3" extrusionOk="0">
                    <a:moveTo>
                      <a:pt x="1284" y="742"/>
                    </a:moveTo>
                    <a:lnTo>
                      <a:pt x="0" y="0"/>
                    </a:lnTo>
                    <a:lnTo>
                      <a:pt x="0" y="1483"/>
                    </a:lnTo>
                    <a:lnTo>
                      <a:pt x="1284" y="74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8" name="Google Shape;418;p31"/>
              <p:cNvSpPr/>
              <p:nvPr/>
            </p:nvSpPr>
            <p:spPr>
              <a:xfrm rot="-5400000">
                <a:off x="169190" y="4049088"/>
                <a:ext cx="462240" cy="8006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4" extrusionOk="0">
                    <a:moveTo>
                      <a:pt x="0" y="1482"/>
                    </a:moveTo>
                    <a:lnTo>
                      <a:pt x="1284" y="2224"/>
                    </a:lnTo>
                    <a:lnTo>
                      <a:pt x="1284" y="742"/>
                    </a:lnTo>
                    <a:lnTo>
                      <a:pt x="0" y="0"/>
                    </a:lnTo>
                    <a:lnTo>
                      <a:pt x="0" y="148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31"/>
              <p:cNvSpPr/>
              <p:nvPr/>
            </p:nvSpPr>
            <p:spPr>
              <a:xfrm rot="-5400000">
                <a:off x="436310" y="3586848"/>
                <a:ext cx="462240" cy="8006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4" extrusionOk="0">
                    <a:moveTo>
                      <a:pt x="0" y="1482"/>
                    </a:moveTo>
                    <a:lnTo>
                      <a:pt x="1284" y="2224"/>
                    </a:lnTo>
                    <a:lnTo>
                      <a:pt x="1284" y="740"/>
                    </a:lnTo>
                    <a:lnTo>
                      <a:pt x="0" y="0"/>
                    </a:lnTo>
                    <a:lnTo>
                      <a:pt x="0" y="148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31"/>
              <p:cNvSpPr/>
              <p:nvPr/>
            </p:nvSpPr>
            <p:spPr>
              <a:xfrm rot="-5400000">
                <a:off x="969830" y="4511328"/>
                <a:ext cx="462240" cy="8006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4" extrusionOk="0">
                    <a:moveTo>
                      <a:pt x="0" y="1484"/>
                    </a:moveTo>
                    <a:lnTo>
                      <a:pt x="1284" y="2224"/>
                    </a:lnTo>
                    <a:lnTo>
                      <a:pt x="1284" y="742"/>
                    </a:lnTo>
                    <a:lnTo>
                      <a:pt x="0" y="0"/>
                    </a:lnTo>
                    <a:lnTo>
                      <a:pt x="0" y="148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1" name="Google Shape;421;p31"/>
              <p:cNvSpPr/>
              <p:nvPr/>
            </p:nvSpPr>
            <p:spPr>
              <a:xfrm rot="-5400000">
                <a:off x="169190" y="4511328"/>
                <a:ext cx="462240" cy="8006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4" extrusionOk="0">
                    <a:moveTo>
                      <a:pt x="1284" y="1482"/>
                    </a:moveTo>
                    <a:lnTo>
                      <a:pt x="0" y="2224"/>
                    </a:lnTo>
                    <a:lnTo>
                      <a:pt x="0" y="741"/>
                    </a:lnTo>
                    <a:lnTo>
                      <a:pt x="1284" y="0"/>
                    </a:lnTo>
                    <a:lnTo>
                      <a:pt x="1284" y="148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2" name="Google Shape;422;p31"/>
              <p:cNvSpPr/>
              <p:nvPr/>
            </p:nvSpPr>
            <p:spPr>
              <a:xfrm rot="-5400000">
                <a:off x="569510" y="4644528"/>
                <a:ext cx="462240" cy="5342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4" extrusionOk="0">
                    <a:moveTo>
                      <a:pt x="0" y="742"/>
                    </a:moveTo>
                    <a:lnTo>
                      <a:pt x="1284" y="1484"/>
                    </a:lnTo>
                    <a:lnTo>
                      <a:pt x="1284" y="0"/>
                    </a:lnTo>
                    <a:lnTo>
                      <a:pt x="0" y="74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3" name="Google Shape;423;p31"/>
              <p:cNvSpPr/>
              <p:nvPr/>
            </p:nvSpPr>
            <p:spPr>
              <a:xfrm rot="-5400000">
                <a:off x="2170970" y="4644708"/>
                <a:ext cx="462600" cy="53352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82" extrusionOk="0">
                    <a:moveTo>
                      <a:pt x="0" y="741"/>
                    </a:moveTo>
                    <a:lnTo>
                      <a:pt x="1285" y="1482"/>
                    </a:lnTo>
                    <a:lnTo>
                      <a:pt x="1285" y="0"/>
                    </a:lnTo>
                    <a:lnTo>
                      <a:pt x="0" y="74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4" name="Google Shape;424;p31"/>
              <p:cNvSpPr/>
              <p:nvPr/>
            </p:nvSpPr>
            <p:spPr>
              <a:xfrm rot="-5400000">
                <a:off x="569510" y="4182288"/>
                <a:ext cx="462240" cy="5342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4" extrusionOk="0">
                    <a:moveTo>
                      <a:pt x="1284" y="742"/>
                    </a:moveTo>
                    <a:lnTo>
                      <a:pt x="0" y="0"/>
                    </a:lnTo>
                    <a:lnTo>
                      <a:pt x="0" y="1484"/>
                    </a:lnTo>
                    <a:lnTo>
                      <a:pt x="1284" y="742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5" name="Google Shape;425;p31"/>
              <p:cNvSpPr/>
              <p:nvPr/>
            </p:nvSpPr>
            <p:spPr>
              <a:xfrm rot="-5400000">
                <a:off x="35450" y="3257988"/>
                <a:ext cx="462600" cy="53352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82" extrusionOk="0">
                    <a:moveTo>
                      <a:pt x="1285" y="742"/>
                    </a:moveTo>
                    <a:lnTo>
                      <a:pt x="0" y="0"/>
                    </a:lnTo>
                    <a:lnTo>
                      <a:pt x="0" y="1482"/>
                    </a:lnTo>
                    <a:lnTo>
                      <a:pt x="1285" y="742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2"/>
          <p:cNvSpPr txBox="1">
            <a:spLocks noGrp="1"/>
          </p:cNvSpPr>
          <p:nvPr>
            <p:ph type="title"/>
          </p:nvPr>
        </p:nvSpPr>
        <p:spPr>
          <a:xfrm>
            <a:off x="713225" y="2904950"/>
            <a:ext cx="4742100" cy="16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28" name="Google Shape;428;p32"/>
          <p:cNvSpPr txBox="1">
            <a:spLocks noGrp="1"/>
          </p:cNvSpPr>
          <p:nvPr>
            <p:ph type="title" idx="2"/>
          </p:nvPr>
        </p:nvSpPr>
        <p:spPr>
          <a:xfrm>
            <a:off x="713225" y="1831925"/>
            <a:ext cx="1186200" cy="10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429" name="Google Shape;429;p32"/>
          <p:cNvGrpSpPr/>
          <p:nvPr/>
        </p:nvGrpSpPr>
        <p:grpSpPr>
          <a:xfrm>
            <a:off x="7075648" y="-1"/>
            <a:ext cx="2068344" cy="4604060"/>
            <a:chOff x="7275230" y="727"/>
            <a:chExt cx="1868760" cy="4160170"/>
          </a:xfrm>
        </p:grpSpPr>
        <p:sp>
          <p:nvSpPr>
            <p:cNvPr id="430" name="Google Shape;430;p32"/>
            <p:cNvSpPr/>
            <p:nvPr/>
          </p:nvSpPr>
          <p:spPr>
            <a:xfrm rot="5400000">
              <a:off x="7444610" y="-168652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1284" y="1483"/>
                  </a:moveTo>
                  <a:lnTo>
                    <a:pt x="0" y="2225"/>
                  </a:lnTo>
                  <a:lnTo>
                    <a:pt x="0" y="742"/>
                  </a:lnTo>
                  <a:lnTo>
                    <a:pt x="1284" y="0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32"/>
            <p:cNvSpPr/>
            <p:nvPr/>
          </p:nvSpPr>
          <p:spPr>
            <a:xfrm rot="5400000">
              <a:off x="8512370" y="293588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0" y="1483"/>
                  </a:moveTo>
                  <a:lnTo>
                    <a:pt x="1284" y="2225"/>
                  </a:lnTo>
                  <a:lnTo>
                    <a:pt x="1284" y="742"/>
                  </a:lnTo>
                  <a:lnTo>
                    <a:pt x="0" y="0"/>
                  </a:lnTo>
                  <a:lnTo>
                    <a:pt x="0" y="1483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32"/>
            <p:cNvSpPr/>
            <p:nvPr/>
          </p:nvSpPr>
          <p:spPr>
            <a:xfrm rot="5400000">
              <a:off x="8512370" y="-168652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1284" y="1483"/>
                  </a:moveTo>
                  <a:lnTo>
                    <a:pt x="0" y="2225"/>
                  </a:lnTo>
                  <a:lnTo>
                    <a:pt x="0" y="742"/>
                  </a:lnTo>
                  <a:lnTo>
                    <a:pt x="1284" y="0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32"/>
            <p:cNvSpPr/>
            <p:nvPr/>
          </p:nvSpPr>
          <p:spPr>
            <a:xfrm rot="5400000">
              <a:off x="8111870" y="-35272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0" y="742"/>
                  </a:moveTo>
                  <a:lnTo>
                    <a:pt x="1284" y="1484"/>
                  </a:lnTo>
                  <a:lnTo>
                    <a:pt x="1284" y="0"/>
                  </a:lnTo>
                  <a:lnTo>
                    <a:pt x="0" y="74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32"/>
            <p:cNvSpPr/>
            <p:nvPr/>
          </p:nvSpPr>
          <p:spPr>
            <a:xfrm rot="5400000">
              <a:off x="8111870" y="426968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4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32"/>
            <p:cNvSpPr/>
            <p:nvPr/>
          </p:nvSpPr>
          <p:spPr>
            <a:xfrm rot="5400000">
              <a:off x="7844930" y="-35093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3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32"/>
            <p:cNvSpPr/>
            <p:nvPr/>
          </p:nvSpPr>
          <p:spPr>
            <a:xfrm rot="5400000">
              <a:off x="8148045" y="2507058"/>
              <a:ext cx="924840" cy="533880"/>
            </a:xfrm>
            <a:custGeom>
              <a:avLst/>
              <a:gdLst/>
              <a:ahLst/>
              <a:cxnLst/>
              <a:rect l="l" t="t" r="r" b="b"/>
              <a:pathLst>
                <a:path w="2569" h="1483" extrusionOk="0">
                  <a:moveTo>
                    <a:pt x="1284" y="1483"/>
                  </a:moveTo>
                  <a:lnTo>
                    <a:pt x="2569" y="742"/>
                  </a:lnTo>
                  <a:lnTo>
                    <a:pt x="1284" y="0"/>
                  </a:lnTo>
                  <a:lnTo>
                    <a:pt x="0" y="742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32"/>
            <p:cNvSpPr/>
            <p:nvPr/>
          </p:nvSpPr>
          <p:spPr>
            <a:xfrm rot="5400000">
              <a:off x="8112045" y="2275938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4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32"/>
            <p:cNvSpPr/>
            <p:nvPr/>
          </p:nvSpPr>
          <p:spPr>
            <a:xfrm rot="5400000">
              <a:off x="8379345" y="3200598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0" y="742"/>
                  </a:moveTo>
                  <a:lnTo>
                    <a:pt x="1284" y="1483"/>
                  </a:lnTo>
                  <a:lnTo>
                    <a:pt x="1284" y="0"/>
                  </a:lnTo>
                  <a:lnTo>
                    <a:pt x="0" y="74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32"/>
            <p:cNvSpPr/>
            <p:nvPr/>
          </p:nvSpPr>
          <p:spPr>
            <a:xfrm rot="5400000">
              <a:off x="8379345" y="3662837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3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42" name="Google Shape;442;p33"/>
          <p:cNvSpPr txBox="1">
            <a:spLocks noGrp="1"/>
          </p:cNvSpPr>
          <p:nvPr>
            <p:ph type="subTitle" idx="1"/>
          </p:nvPr>
        </p:nvSpPr>
        <p:spPr>
          <a:xfrm>
            <a:off x="3319209" y="3695224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43" name="Google Shape;443;p33"/>
          <p:cNvSpPr txBox="1">
            <a:spLocks noGrp="1"/>
          </p:cNvSpPr>
          <p:nvPr>
            <p:ph type="subTitle" idx="2"/>
          </p:nvPr>
        </p:nvSpPr>
        <p:spPr>
          <a:xfrm>
            <a:off x="720225" y="3695224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44" name="Google Shape;444;p33"/>
          <p:cNvSpPr txBox="1">
            <a:spLocks noGrp="1"/>
          </p:cNvSpPr>
          <p:nvPr>
            <p:ph type="subTitle" idx="3"/>
          </p:nvPr>
        </p:nvSpPr>
        <p:spPr>
          <a:xfrm>
            <a:off x="3319200" y="3122525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445" name="Google Shape;445;p33"/>
          <p:cNvSpPr txBox="1">
            <a:spLocks noGrp="1"/>
          </p:cNvSpPr>
          <p:nvPr>
            <p:ph type="subTitle" idx="4"/>
          </p:nvPr>
        </p:nvSpPr>
        <p:spPr>
          <a:xfrm>
            <a:off x="720000" y="3122525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446" name="Google Shape;446;p33"/>
          <p:cNvSpPr txBox="1">
            <a:spLocks noGrp="1"/>
          </p:cNvSpPr>
          <p:nvPr>
            <p:ph type="subTitle" idx="5"/>
          </p:nvPr>
        </p:nvSpPr>
        <p:spPr>
          <a:xfrm>
            <a:off x="5918184" y="3695224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47" name="Google Shape;447;p33"/>
          <p:cNvSpPr txBox="1">
            <a:spLocks noGrp="1"/>
          </p:cNvSpPr>
          <p:nvPr>
            <p:ph type="subTitle" idx="6"/>
          </p:nvPr>
        </p:nvSpPr>
        <p:spPr>
          <a:xfrm>
            <a:off x="5918175" y="3122525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4"/>
          <p:cNvSpPr txBox="1">
            <a:spLocks noGrp="1"/>
          </p:cNvSpPr>
          <p:nvPr>
            <p:ph type="title"/>
          </p:nvPr>
        </p:nvSpPr>
        <p:spPr>
          <a:xfrm>
            <a:off x="720000" y="1375225"/>
            <a:ext cx="3421500" cy="16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34"/>
          <p:cNvSpPr txBox="1">
            <a:spLocks noGrp="1"/>
          </p:cNvSpPr>
          <p:nvPr>
            <p:ph type="subTitle" idx="1"/>
          </p:nvPr>
        </p:nvSpPr>
        <p:spPr>
          <a:xfrm>
            <a:off x="720000" y="2991625"/>
            <a:ext cx="3421500" cy="7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1" name="Google Shape;451;p34"/>
          <p:cNvSpPr>
            <a:spLocks noGrp="1"/>
          </p:cNvSpPr>
          <p:nvPr>
            <p:ph type="pic" idx="2"/>
          </p:nvPr>
        </p:nvSpPr>
        <p:spPr>
          <a:xfrm>
            <a:off x="4354975" y="533875"/>
            <a:ext cx="4075800" cy="4075800"/>
          </a:xfrm>
          <a:prstGeom prst="parallelogram">
            <a:avLst>
              <a:gd name="adj" fmla="val 25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452" name="Google Shape;452;p34"/>
          <p:cNvGrpSpPr/>
          <p:nvPr/>
        </p:nvGrpSpPr>
        <p:grpSpPr>
          <a:xfrm>
            <a:off x="-10" y="5"/>
            <a:ext cx="2311200" cy="2365043"/>
            <a:chOff x="-10" y="5"/>
            <a:chExt cx="2311200" cy="2365043"/>
          </a:xfrm>
        </p:grpSpPr>
        <p:sp>
          <p:nvSpPr>
            <p:cNvPr id="453" name="Google Shape;453;p34"/>
            <p:cNvSpPr/>
            <p:nvPr/>
          </p:nvSpPr>
          <p:spPr>
            <a:xfrm>
              <a:off x="710" y="1335605"/>
              <a:ext cx="462600" cy="800640"/>
            </a:xfrm>
            <a:custGeom>
              <a:avLst/>
              <a:gdLst/>
              <a:ahLst/>
              <a:cxnLst/>
              <a:rect l="l" t="t" r="r" b="b"/>
              <a:pathLst>
                <a:path w="1285" h="2224" extrusionOk="0">
                  <a:moveTo>
                    <a:pt x="1285" y="1483"/>
                  </a:moveTo>
                  <a:lnTo>
                    <a:pt x="0" y="2224"/>
                  </a:lnTo>
                  <a:lnTo>
                    <a:pt x="0" y="741"/>
                  </a:lnTo>
                  <a:lnTo>
                    <a:pt x="1285" y="0"/>
                  </a:lnTo>
                  <a:lnTo>
                    <a:pt x="1285" y="1483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34"/>
            <p:cNvSpPr/>
            <p:nvPr/>
          </p:nvSpPr>
          <p:spPr>
            <a:xfrm>
              <a:off x="924110" y="267125"/>
              <a:ext cx="462600" cy="800640"/>
            </a:xfrm>
            <a:custGeom>
              <a:avLst/>
              <a:gdLst/>
              <a:ahLst/>
              <a:cxnLst/>
              <a:rect l="l" t="t" r="r" b="b"/>
              <a:pathLst>
                <a:path w="1285" h="2224" extrusionOk="0">
                  <a:moveTo>
                    <a:pt x="1285" y="1482"/>
                  </a:moveTo>
                  <a:lnTo>
                    <a:pt x="0" y="2224"/>
                  </a:lnTo>
                  <a:lnTo>
                    <a:pt x="0" y="741"/>
                  </a:lnTo>
                  <a:lnTo>
                    <a:pt x="1285" y="0"/>
                  </a:lnTo>
                  <a:lnTo>
                    <a:pt x="1285" y="148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34"/>
            <p:cNvSpPr/>
            <p:nvPr/>
          </p:nvSpPr>
          <p:spPr>
            <a:xfrm>
              <a:off x="461870" y="5"/>
              <a:ext cx="924840" cy="533880"/>
            </a:xfrm>
            <a:custGeom>
              <a:avLst/>
              <a:gdLst/>
              <a:ahLst/>
              <a:cxnLst/>
              <a:rect l="l" t="t" r="r" b="b"/>
              <a:pathLst>
                <a:path w="2569" h="1483" extrusionOk="0">
                  <a:moveTo>
                    <a:pt x="1284" y="1483"/>
                  </a:moveTo>
                  <a:lnTo>
                    <a:pt x="2569" y="742"/>
                  </a:lnTo>
                  <a:lnTo>
                    <a:pt x="1284" y="0"/>
                  </a:lnTo>
                  <a:lnTo>
                    <a:pt x="0" y="742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34"/>
            <p:cNvSpPr/>
            <p:nvPr/>
          </p:nvSpPr>
          <p:spPr>
            <a:xfrm>
              <a:off x="-10" y="267125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1284" y="0"/>
                  </a:moveTo>
                  <a:lnTo>
                    <a:pt x="0" y="742"/>
                  </a:lnTo>
                  <a:lnTo>
                    <a:pt x="0" y="2225"/>
                  </a:lnTo>
                  <a:lnTo>
                    <a:pt x="1284" y="1484"/>
                  </a:lnTo>
                  <a:lnTo>
                    <a:pt x="1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34"/>
            <p:cNvSpPr/>
            <p:nvPr/>
          </p:nvSpPr>
          <p:spPr>
            <a:xfrm>
              <a:off x="252355" y="2001808"/>
              <a:ext cx="209520" cy="363240"/>
            </a:xfrm>
            <a:custGeom>
              <a:avLst/>
              <a:gdLst/>
              <a:ahLst/>
              <a:cxnLst/>
              <a:rect l="l" t="t" r="r" b="b"/>
              <a:pathLst>
                <a:path w="582" h="1009" extrusionOk="0">
                  <a:moveTo>
                    <a:pt x="582" y="0"/>
                  </a:moveTo>
                  <a:lnTo>
                    <a:pt x="0" y="336"/>
                  </a:lnTo>
                  <a:lnTo>
                    <a:pt x="0" y="1009"/>
                  </a:lnTo>
                  <a:lnTo>
                    <a:pt x="582" y="673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34"/>
            <p:cNvSpPr/>
            <p:nvPr/>
          </p:nvSpPr>
          <p:spPr>
            <a:xfrm>
              <a:off x="462230" y="267125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4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34"/>
            <p:cNvSpPr/>
            <p:nvPr/>
          </p:nvSpPr>
          <p:spPr>
            <a:xfrm>
              <a:off x="462230" y="801365"/>
              <a:ext cx="462240" cy="533520"/>
            </a:xfrm>
            <a:custGeom>
              <a:avLst/>
              <a:gdLst/>
              <a:ahLst/>
              <a:cxnLst/>
              <a:rect l="l" t="t" r="r" b="b"/>
              <a:pathLst>
                <a:path w="1284" h="1482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2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34"/>
            <p:cNvSpPr/>
            <p:nvPr/>
          </p:nvSpPr>
          <p:spPr>
            <a:xfrm>
              <a:off x="1386710" y="5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0" y="742"/>
                  </a:moveTo>
                  <a:lnTo>
                    <a:pt x="1284" y="1483"/>
                  </a:lnTo>
                  <a:lnTo>
                    <a:pt x="1284" y="0"/>
                  </a:lnTo>
                  <a:lnTo>
                    <a:pt x="0" y="7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34"/>
            <p:cNvSpPr/>
            <p:nvPr/>
          </p:nvSpPr>
          <p:spPr>
            <a:xfrm>
              <a:off x="1848950" y="5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3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"/>
          <p:cNvSpPr txBox="1">
            <a:spLocks noGrp="1"/>
          </p:cNvSpPr>
          <p:nvPr>
            <p:ph type="title"/>
          </p:nvPr>
        </p:nvSpPr>
        <p:spPr>
          <a:xfrm>
            <a:off x="713225" y="2904950"/>
            <a:ext cx="4742100" cy="16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2" name="Google Shape;72;p4"/>
          <p:cNvSpPr txBox="1">
            <a:spLocks noGrp="1"/>
          </p:cNvSpPr>
          <p:nvPr>
            <p:ph type="title" idx="2"/>
          </p:nvPr>
        </p:nvSpPr>
        <p:spPr>
          <a:xfrm>
            <a:off x="713225" y="1831925"/>
            <a:ext cx="1186200" cy="10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73" name="Google Shape;73;p4"/>
          <p:cNvGrpSpPr/>
          <p:nvPr/>
        </p:nvGrpSpPr>
        <p:grpSpPr>
          <a:xfrm>
            <a:off x="7075650" y="-1"/>
            <a:ext cx="2068344" cy="4604060"/>
            <a:chOff x="7275230" y="727"/>
            <a:chExt cx="1868760" cy="4160170"/>
          </a:xfrm>
        </p:grpSpPr>
        <p:sp>
          <p:nvSpPr>
            <p:cNvPr id="74" name="Google Shape;74;p4"/>
            <p:cNvSpPr/>
            <p:nvPr/>
          </p:nvSpPr>
          <p:spPr>
            <a:xfrm rot="5400000">
              <a:off x="7444610" y="-168652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1284" y="1483"/>
                  </a:moveTo>
                  <a:lnTo>
                    <a:pt x="0" y="2225"/>
                  </a:lnTo>
                  <a:lnTo>
                    <a:pt x="0" y="742"/>
                  </a:lnTo>
                  <a:lnTo>
                    <a:pt x="1284" y="0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4"/>
            <p:cNvSpPr/>
            <p:nvPr/>
          </p:nvSpPr>
          <p:spPr>
            <a:xfrm rot="5400000">
              <a:off x="8512370" y="293588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0" y="1483"/>
                  </a:moveTo>
                  <a:lnTo>
                    <a:pt x="1284" y="2225"/>
                  </a:lnTo>
                  <a:lnTo>
                    <a:pt x="1284" y="742"/>
                  </a:lnTo>
                  <a:lnTo>
                    <a:pt x="0" y="0"/>
                  </a:lnTo>
                  <a:lnTo>
                    <a:pt x="0" y="1483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 rot="5400000">
              <a:off x="8512370" y="-168652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1284" y="1483"/>
                  </a:moveTo>
                  <a:lnTo>
                    <a:pt x="0" y="2225"/>
                  </a:lnTo>
                  <a:lnTo>
                    <a:pt x="0" y="742"/>
                  </a:lnTo>
                  <a:lnTo>
                    <a:pt x="1284" y="0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 rot="5400000">
              <a:off x="8111870" y="-35272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0" y="742"/>
                  </a:moveTo>
                  <a:lnTo>
                    <a:pt x="1284" y="1484"/>
                  </a:lnTo>
                  <a:lnTo>
                    <a:pt x="1284" y="0"/>
                  </a:lnTo>
                  <a:lnTo>
                    <a:pt x="0" y="74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4"/>
            <p:cNvSpPr/>
            <p:nvPr/>
          </p:nvSpPr>
          <p:spPr>
            <a:xfrm rot="5400000">
              <a:off x="8111870" y="426968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4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4"/>
            <p:cNvSpPr/>
            <p:nvPr/>
          </p:nvSpPr>
          <p:spPr>
            <a:xfrm rot="5400000">
              <a:off x="7844930" y="-35093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3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4"/>
            <p:cNvSpPr/>
            <p:nvPr/>
          </p:nvSpPr>
          <p:spPr>
            <a:xfrm rot="5400000">
              <a:off x="8148045" y="2507058"/>
              <a:ext cx="924840" cy="533880"/>
            </a:xfrm>
            <a:custGeom>
              <a:avLst/>
              <a:gdLst/>
              <a:ahLst/>
              <a:cxnLst/>
              <a:rect l="l" t="t" r="r" b="b"/>
              <a:pathLst>
                <a:path w="2569" h="1483" extrusionOk="0">
                  <a:moveTo>
                    <a:pt x="1284" y="1483"/>
                  </a:moveTo>
                  <a:lnTo>
                    <a:pt x="2569" y="742"/>
                  </a:lnTo>
                  <a:lnTo>
                    <a:pt x="1284" y="0"/>
                  </a:lnTo>
                  <a:lnTo>
                    <a:pt x="0" y="742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4"/>
            <p:cNvSpPr/>
            <p:nvPr/>
          </p:nvSpPr>
          <p:spPr>
            <a:xfrm rot="5400000">
              <a:off x="8112045" y="2275938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4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4"/>
            <p:cNvSpPr/>
            <p:nvPr/>
          </p:nvSpPr>
          <p:spPr>
            <a:xfrm rot="5400000">
              <a:off x="8379345" y="3200598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0" y="742"/>
                  </a:moveTo>
                  <a:lnTo>
                    <a:pt x="1284" y="1483"/>
                  </a:lnTo>
                  <a:lnTo>
                    <a:pt x="1284" y="0"/>
                  </a:lnTo>
                  <a:lnTo>
                    <a:pt x="0" y="74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4"/>
            <p:cNvSpPr/>
            <p:nvPr/>
          </p:nvSpPr>
          <p:spPr>
            <a:xfrm rot="5400000">
              <a:off x="8379345" y="3662837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3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4" name="Google Shape;464;p35"/>
          <p:cNvSpPr txBox="1">
            <a:spLocks noGrp="1"/>
          </p:cNvSpPr>
          <p:nvPr>
            <p:ph type="subTitle" idx="1"/>
          </p:nvPr>
        </p:nvSpPr>
        <p:spPr>
          <a:xfrm>
            <a:off x="713225" y="1762625"/>
            <a:ext cx="4294800" cy="24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Proxima Nova"/>
              <a:buChar char="■"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465" name="Google Shape;465;p35"/>
          <p:cNvGrpSpPr/>
          <p:nvPr/>
        </p:nvGrpSpPr>
        <p:grpSpPr>
          <a:xfrm rot="10800000">
            <a:off x="6832790" y="3007255"/>
            <a:ext cx="2311200" cy="2136240"/>
            <a:chOff x="-3535" y="-170"/>
            <a:chExt cx="2311200" cy="2136240"/>
          </a:xfrm>
        </p:grpSpPr>
        <p:sp>
          <p:nvSpPr>
            <p:cNvPr id="466" name="Google Shape;466;p35"/>
            <p:cNvSpPr/>
            <p:nvPr/>
          </p:nvSpPr>
          <p:spPr>
            <a:xfrm>
              <a:off x="-2815" y="1335430"/>
              <a:ext cx="462600" cy="800640"/>
            </a:xfrm>
            <a:custGeom>
              <a:avLst/>
              <a:gdLst/>
              <a:ahLst/>
              <a:cxnLst/>
              <a:rect l="l" t="t" r="r" b="b"/>
              <a:pathLst>
                <a:path w="1285" h="2224" extrusionOk="0">
                  <a:moveTo>
                    <a:pt x="1285" y="1483"/>
                  </a:moveTo>
                  <a:lnTo>
                    <a:pt x="0" y="2224"/>
                  </a:lnTo>
                  <a:lnTo>
                    <a:pt x="0" y="741"/>
                  </a:lnTo>
                  <a:lnTo>
                    <a:pt x="1285" y="0"/>
                  </a:lnTo>
                  <a:lnTo>
                    <a:pt x="1285" y="148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35"/>
            <p:cNvSpPr/>
            <p:nvPr/>
          </p:nvSpPr>
          <p:spPr>
            <a:xfrm>
              <a:off x="920585" y="266950"/>
              <a:ext cx="462600" cy="800640"/>
            </a:xfrm>
            <a:custGeom>
              <a:avLst/>
              <a:gdLst/>
              <a:ahLst/>
              <a:cxnLst/>
              <a:rect l="l" t="t" r="r" b="b"/>
              <a:pathLst>
                <a:path w="1285" h="2224" extrusionOk="0">
                  <a:moveTo>
                    <a:pt x="1285" y="1482"/>
                  </a:moveTo>
                  <a:lnTo>
                    <a:pt x="0" y="2224"/>
                  </a:lnTo>
                  <a:lnTo>
                    <a:pt x="0" y="741"/>
                  </a:lnTo>
                  <a:lnTo>
                    <a:pt x="1285" y="0"/>
                  </a:lnTo>
                  <a:lnTo>
                    <a:pt x="1285" y="14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35"/>
            <p:cNvSpPr/>
            <p:nvPr/>
          </p:nvSpPr>
          <p:spPr>
            <a:xfrm>
              <a:off x="458345" y="-170"/>
              <a:ext cx="924840" cy="533880"/>
            </a:xfrm>
            <a:custGeom>
              <a:avLst/>
              <a:gdLst/>
              <a:ahLst/>
              <a:cxnLst/>
              <a:rect l="l" t="t" r="r" b="b"/>
              <a:pathLst>
                <a:path w="2569" h="1483" extrusionOk="0">
                  <a:moveTo>
                    <a:pt x="1284" y="1483"/>
                  </a:moveTo>
                  <a:lnTo>
                    <a:pt x="2569" y="742"/>
                  </a:lnTo>
                  <a:lnTo>
                    <a:pt x="1284" y="0"/>
                  </a:lnTo>
                  <a:lnTo>
                    <a:pt x="0" y="742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35"/>
            <p:cNvSpPr/>
            <p:nvPr/>
          </p:nvSpPr>
          <p:spPr>
            <a:xfrm>
              <a:off x="-3535" y="266950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1284" y="0"/>
                  </a:moveTo>
                  <a:lnTo>
                    <a:pt x="0" y="742"/>
                  </a:lnTo>
                  <a:lnTo>
                    <a:pt x="0" y="2225"/>
                  </a:lnTo>
                  <a:lnTo>
                    <a:pt x="1284" y="1484"/>
                  </a:lnTo>
                  <a:lnTo>
                    <a:pt x="1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35"/>
            <p:cNvSpPr/>
            <p:nvPr/>
          </p:nvSpPr>
          <p:spPr>
            <a:xfrm>
              <a:off x="642305" y="1333270"/>
              <a:ext cx="209520" cy="363240"/>
            </a:xfrm>
            <a:custGeom>
              <a:avLst/>
              <a:gdLst/>
              <a:ahLst/>
              <a:cxnLst/>
              <a:rect l="l" t="t" r="r" b="b"/>
              <a:pathLst>
                <a:path w="582" h="1009" extrusionOk="0">
                  <a:moveTo>
                    <a:pt x="582" y="0"/>
                  </a:moveTo>
                  <a:lnTo>
                    <a:pt x="0" y="336"/>
                  </a:lnTo>
                  <a:lnTo>
                    <a:pt x="0" y="1009"/>
                  </a:lnTo>
                  <a:lnTo>
                    <a:pt x="582" y="673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35"/>
            <p:cNvSpPr/>
            <p:nvPr/>
          </p:nvSpPr>
          <p:spPr>
            <a:xfrm>
              <a:off x="458705" y="266950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4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35"/>
            <p:cNvSpPr/>
            <p:nvPr/>
          </p:nvSpPr>
          <p:spPr>
            <a:xfrm>
              <a:off x="458705" y="801190"/>
              <a:ext cx="462240" cy="533520"/>
            </a:xfrm>
            <a:custGeom>
              <a:avLst/>
              <a:gdLst/>
              <a:ahLst/>
              <a:cxnLst/>
              <a:rect l="l" t="t" r="r" b="b"/>
              <a:pathLst>
                <a:path w="1284" h="1482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2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35"/>
            <p:cNvSpPr/>
            <p:nvPr/>
          </p:nvSpPr>
          <p:spPr>
            <a:xfrm>
              <a:off x="1383185" y="-170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0" y="742"/>
                  </a:moveTo>
                  <a:lnTo>
                    <a:pt x="1284" y="1483"/>
                  </a:lnTo>
                  <a:lnTo>
                    <a:pt x="1284" y="0"/>
                  </a:lnTo>
                  <a:lnTo>
                    <a:pt x="0" y="74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35"/>
            <p:cNvSpPr/>
            <p:nvPr/>
          </p:nvSpPr>
          <p:spPr>
            <a:xfrm>
              <a:off x="1845425" y="-170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3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7" name="Google Shape;477;p36"/>
          <p:cNvSpPr txBox="1">
            <a:spLocks noGrp="1"/>
          </p:cNvSpPr>
          <p:nvPr>
            <p:ph type="subTitle" idx="1"/>
          </p:nvPr>
        </p:nvSpPr>
        <p:spPr>
          <a:xfrm>
            <a:off x="5026467" y="2679125"/>
            <a:ext cx="2538600" cy="15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78" name="Google Shape;478;p36"/>
          <p:cNvSpPr txBox="1">
            <a:spLocks noGrp="1"/>
          </p:cNvSpPr>
          <p:nvPr>
            <p:ph type="subTitle" idx="2"/>
          </p:nvPr>
        </p:nvSpPr>
        <p:spPr>
          <a:xfrm>
            <a:off x="1578913" y="2679125"/>
            <a:ext cx="2538600" cy="15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79" name="Google Shape;479;p36"/>
          <p:cNvSpPr txBox="1">
            <a:spLocks noGrp="1"/>
          </p:cNvSpPr>
          <p:nvPr>
            <p:ph type="subTitle" idx="3"/>
          </p:nvPr>
        </p:nvSpPr>
        <p:spPr>
          <a:xfrm>
            <a:off x="1578913" y="2259100"/>
            <a:ext cx="25386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480" name="Google Shape;480;p36"/>
          <p:cNvSpPr txBox="1">
            <a:spLocks noGrp="1"/>
          </p:cNvSpPr>
          <p:nvPr>
            <p:ph type="subTitle" idx="4"/>
          </p:nvPr>
        </p:nvSpPr>
        <p:spPr>
          <a:xfrm>
            <a:off x="5026492" y="2259100"/>
            <a:ext cx="25386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grpSp>
        <p:nvGrpSpPr>
          <p:cNvPr id="481" name="Google Shape;481;p36"/>
          <p:cNvGrpSpPr/>
          <p:nvPr/>
        </p:nvGrpSpPr>
        <p:grpSpPr>
          <a:xfrm>
            <a:off x="8223998" y="10"/>
            <a:ext cx="1033482" cy="2235727"/>
            <a:chOff x="8123573" y="10"/>
            <a:chExt cx="1033482" cy="2235727"/>
          </a:xfrm>
        </p:grpSpPr>
        <p:sp>
          <p:nvSpPr>
            <p:cNvPr id="482" name="Google Shape;482;p36"/>
            <p:cNvSpPr/>
            <p:nvPr/>
          </p:nvSpPr>
          <p:spPr>
            <a:xfrm rot="5400000" flipH="1">
              <a:off x="8546026" y="730153"/>
              <a:ext cx="447277" cy="774780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1"/>
                  </a:lnTo>
                  <a:lnTo>
                    <a:pt x="676" y="1171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36"/>
            <p:cNvSpPr/>
            <p:nvPr/>
          </p:nvSpPr>
          <p:spPr>
            <a:xfrm rot="5400000" flipH="1">
              <a:off x="8546026" y="1177431"/>
              <a:ext cx="447277" cy="774780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0" y="390"/>
                  </a:moveTo>
                  <a:lnTo>
                    <a:pt x="676" y="0"/>
                  </a:lnTo>
                  <a:lnTo>
                    <a:pt x="676" y="781"/>
                  </a:lnTo>
                  <a:lnTo>
                    <a:pt x="0" y="1171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36"/>
            <p:cNvSpPr/>
            <p:nvPr/>
          </p:nvSpPr>
          <p:spPr>
            <a:xfrm rot="5400000" flipH="1">
              <a:off x="8546026" y="283536"/>
              <a:ext cx="447277" cy="774780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0" y="390"/>
                  </a:moveTo>
                  <a:lnTo>
                    <a:pt x="676" y="0"/>
                  </a:lnTo>
                  <a:lnTo>
                    <a:pt x="676" y="781"/>
                  </a:lnTo>
                  <a:lnTo>
                    <a:pt x="0" y="1171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36"/>
            <p:cNvSpPr/>
            <p:nvPr/>
          </p:nvSpPr>
          <p:spPr>
            <a:xfrm rot="5400000" flipH="1">
              <a:off x="8287324" y="-163741"/>
              <a:ext cx="447277" cy="774780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0" y="390"/>
                  </a:moveTo>
                  <a:lnTo>
                    <a:pt x="676" y="0"/>
                  </a:lnTo>
                  <a:lnTo>
                    <a:pt x="676" y="780"/>
                  </a:lnTo>
                  <a:lnTo>
                    <a:pt x="0" y="1171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36"/>
            <p:cNvSpPr/>
            <p:nvPr/>
          </p:nvSpPr>
          <p:spPr>
            <a:xfrm rot="5400000" flipH="1">
              <a:off x="8417006" y="1753728"/>
              <a:ext cx="447277" cy="516741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0" y="391"/>
                  </a:moveTo>
                  <a:lnTo>
                    <a:pt x="676" y="781"/>
                  </a:lnTo>
                  <a:lnTo>
                    <a:pt x="676" y="0"/>
                  </a:lnTo>
                  <a:lnTo>
                    <a:pt x="0" y="3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36"/>
            <p:cNvSpPr/>
            <p:nvPr/>
          </p:nvSpPr>
          <p:spPr>
            <a:xfrm rot="5400000" flipH="1">
              <a:off x="8158635" y="859503"/>
              <a:ext cx="447277" cy="516079"/>
            </a:xfrm>
            <a:custGeom>
              <a:avLst/>
              <a:gdLst/>
              <a:ahLst/>
              <a:cxnLst/>
              <a:rect l="l" t="t" r="r" b="b"/>
              <a:pathLst>
                <a:path w="676" h="780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0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37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90" name="Google Shape;490;p37"/>
          <p:cNvSpPr txBox="1">
            <a:spLocks noGrp="1"/>
          </p:cNvSpPr>
          <p:nvPr>
            <p:ph type="title"/>
          </p:nvPr>
        </p:nvSpPr>
        <p:spPr>
          <a:xfrm>
            <a:off x="720000" y="3506925"/>
            <a:ext cx="4122900" cy="1097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38"/>
          <p:cNvSpPr txBox="1">
            <a:spLocks noGrp="1"/>
          </p:cNvSpPr>
          <p:nvPr>
            <p:ph type="title"/>
          </p:nvPr>
        </p:nvSpPr>
        <p:spPr>
          <a:xfrm>
            <a:off x="1240800" y="1946700"/>
            <a:ext cx="6662400" cy="12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93" name="Google Shape;493;p38"/>
          <p:cNvGrpSpPr/>
          <p:nvPr/>
        </p:nvGrpSpPr>
        <p:grpSpPr>
          <a:xfrm>
            <a:off x="-5" y="0"/>
            <a:ext cx="9144015" cy="5143505"/>
            <a:chOff x="-5" y="0"/>
            <a:chExt cx="9144015" cy="5143505"/>
          </a:xfrm>
        </p:grpSpPr>
        <p:grpSp>
          <p:nvGrpSpPr>
            <p:cNvPr id="494" name="Google Shape;494;p38"/>
            <p:cNvGrpSpPr/>
            <p:nvPr/>
          </p:nvGrpSpPr>
          <p:grpSpPr>
            <a:xfrm>
              <a:off x="-5" y="0"/>
              <a:ext cx="2312640" cy="1868760"/>
              <a:chOff x="-5" y="0"/>
              <a:chExt cx="2312640" cy="1868760"/>
            </a:xfrm>
          </p:grpSpPr>
          <p:sp>
            <p:nvSpPr>
              <p:cNvPr id="495" name="Google Shape;495;p38"/>
              <p:cNvSpPr/>
              <p:nvPr/>
            </p:nvSpPr>
            <p:spPr>
              <a:xfrm>
                <a:off x="924475" y="0"/>
                <a:ext cx="462240" cy="80100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5" extrusionOk="0">
                    <a:moveTo>
                      <a:pt x="0" y="1483"/>
                    </a:moveTo>
                    <a:lnTo>
                      <a:pt x="1284" y="2225"/>
                    </a:lnTo>
                    <a:lnTo>
                      <a:pt x="1284" y="741"/>
                    </a:lnTo>
                    <a:lnTo>
                      <a:pt x="0" y="0"/>
                    </a:lnTo>
                    <a:lnTo>
                      <a:pt x="0" y="148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38"/>
              <p:cNvSpPr/>
              <p:nvPr/>
            </p:nvSpPr>
            <p:spPr>
              <a:xfrm>
                <a:off x="1850035" y="267480"/>
                <a:ext cx="462600" cy="80064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2224" extrusionOk="0">
                    <a:moveTo>
                      <a:pt x="1285" y="1483"/>
                    </a:moveTo>
                    <a:lnTo>
                      <a:pt x="0" y="2224"/>
                    </a:lnTo>
                    <a:lnTo>
                      <a:pt x="0" y="741"/>
                    </a:lnTo>
                    <a:lnTo>
                      <a:pt x="1285" y="0"/>
                    </a:lnTo>
                    <a:lnTo>
                      <a:pt x="1285" y="148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38"/>
              <p:cNvSpPr/>
              <p:nvPr/>
            </p:nvSpPr>
            <p:spPr>
              <a:xfrm>
                <a:off x="924475" y="533880"/>
                <a:ext cx="462240" cy="5342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4" extrusionOk="0">
                    <a:moveTo>
                      <a:pt x="1284" y="742"/>
                    </a:moveTo>
                    <a:lnTo>
                      <a:pt x="0" y="0"/>
                    </a:lnTo>
                    <a:lnTo>
                      <a:pt x="0" y="1484"/>
                    </a:lnTo>
                    <a:lnTo>
                      <a:pt x="1284" y="74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38"/>
              <p:cNvSpPr/>
              <p:nvPr/>
            </p:nvSpPr>
            <p:spPr>
              <a:xfrm>
                <a:off x="462235" y="801000"/>
                <a:ext cx="462240" cy="8006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4" extrusionOk="0">
                    <a:moveTo>
                      <a:pt x="0" y="1482"/>
                    </a:moveTo>
                    <a:lnTo>
                      <a:pt x="1284" y="2224"/>
                    </a:lnTo>
                    <a:lnTo>
                      <a:pt x="1284" y="742"/>
                    </a:lnTo>
                    <a:lnTo>
                      <a:pt x="0" y="0"/>
                    </a:lnTo>
                    <a:lnTo>
                      <a:pt x="0" y="1482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38"/>
              <p:cNvSpPr/>
              <p:nvPr/>
            </p:nvSpPr>
            <p:spPr>
              <a:xfrm>
                <a:off x="924475" y="1068120"/>
                <a:ext cx="462240" cy="8006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4" extrusionOk="0">
                    <a:moveTo>
                      <a:pt x="0" y="1482"/>
                    </a:moveTo>
                    <a:lnTo>
                      <a:pt x="1284" y="2224"/>
                    </a:lnTo>
                    <a:lnTo>
                      <a:pt x="1284" y="740"/>
                    </a:lnTo>
                    <a:lnTo>
                      <a:pt x="0" y="0"/>
                    </a:lnTo>
                    <a:lnTo>
                      <a:pt x="0" y="148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38"/>
              <p:cNvSpPr/>
              <p:nvPr/>
            </p:nvSpPr>
            <p:spPr>
              <a:xfrm>
                <a:off x="-5" y="801000"/>
                <a:ext cx="462240" cy="8006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4" extrusionOk="0">
                    <a:moveTo>
                      <a:pt x="1284" y="1482"/>
                    </a:moveTo>
                    <a:lnTo>
                      <a:pt x="0" y="2224"/>
                    </a:lnTo>
                    <a:lnTo>
                      <a:pt x="0" y="741"/>
                    </a:lnTo>
                    <a:lnTo>
                      <a:pt x="1284" y="0"/>
                    </a:lnTo>
                    <a:lnTo>
                      <a:pt x="1284" y="148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38"/>
              <p:cNvSpPr/>
              <p:nvPr/>
            </p:nvSpPr>
            <p:spPr>
              <a:xfrm>
                <a:off x="-5" y="1334520"/>
                <a:ext cx="462240" cy="5342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4" extrusionOk="0">
                    <a:moveTo>
                      <a:pt x="0" y="742"/>
                    </a:moveTo>
                    <a:lnTo>
                      <a:pt x="1284" y="1484"/>
                    </a:lnTo>
                    <a:lnTo>
                      <a:pt x="1284" y="0"/>
                    </a:lnTo>
                    <a:lnTo>
                      <a:pt x="0" y="74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38"/>
              <p:cNvSpPr/>
              <p:nvPr/>
            </p:nvSpPr>
            <p:spPr>
              <a:xfrm>
                <a:off x="462235" y="1334520"/>
                <a:ext cx="462240" cy="5342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4" extrusionOk="0">
                    <a:moveTo>
                      <a:pt x="1284" y="742"/>
                    </a:moveTo>
                    <a:lnTo>
                      <a:pt x="0" y="0"/>
                    </a:lnTo>
                    <a:lnTo>
                      <a:pt x="0" y="1484"/>
                    </a:lnTo>
                    <a:lnTo>
                      <a:pt x="1284" y="742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p38"/>
              <p:cNvSpPr/>
              <p:nvPr/>
            </p:nvSpPr>
            <p:spPr>
              <a:xfrm>
                <a:off x="462235" y="266760"/>
                <a:ext cx="462240" cy="5342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4" extrusionOk="0">
                    <a:moveTo>
                      <a:pt x="1284" y="742"/>
                    </a:moveTo>
                    <a:lnTo>
                      <a:pt x="0" y="0"/>
                    </a:lnTo>
                    <a:lnTo>
                      <a:pt x="0" y="1484"/>
                    </a:lnTo>
                    <a:lnTo>
                      <a:pt x="1284" y="74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p38"/>
              <p:cNvSpPr/>
              <p:nvPr/>
            </p:nvSpPr>
            <p:spPr>
              <a:xfrm>
                <a:off x="1386715" y="801000"/>
                <a:ext cx="462600" cy="53352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82" extrusionOk="0">
                    <a:moveTo>
                      <a:pt x="1285" y="742"/>
                    </a:moveTo>
                    <a:lnTo>
                      <a:pt x="0" y="0"/>
                    </a:lnTo>
                    <a:lnTo>
                      <a:pt x="0" y="1482"/>
                    </a:lnTo>
                    <a:lnTo>
                      <a:pt x="1285" y="742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05" name="Google Shape;505;p38"/>
            <p:cNvGrpSpPr/>
            <p:nvPr/>
          </p:nvGrpSpPr>
          <p:grpSpPr>
            <a:xfrm>
              <a:off x="6832450" y="3541505"/>
              <a:ext cx="2311560" cy="1602000"/>
              <a:chOff x="6832450" y="3541505"/>
              <a:chExt cx="2311560" cy="1602000"/>
            </a:xfrm>
          </p:grpSpPr>
          <p:sp>
            <p:nvSpPr>
              <p:cNvPr id="506" name="Google Shape;506;p38"/>
              <p:cNvSpPr/>
              <p:nvPr/>
            </p:nvSpPr>
            <p:spPr>
              <a:xfrm rot="10800000">
                <a:off x="8681770" y="3808625"/>
                <a:ext cx="462240" cy="8006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4" extrusionOk="0">
                    <a:moveTo>
                      <a:pt x="0" y="1483"/>
                    </a:moveTo>
                    <a:lnTo>
                      <a:pt x="1284" y="2224"/>
                    </a:lnTo>
                    <a:lnTo>
                      <a:pt x="1284" y="742"/>
                    </a:lnTo>
                    <a:lnTo>
                      <a:pt x="0" y="0"/>
                    </a:lnTo>
                    <a:lnTo>
                      <a:pt x="0" y="148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p38"/>
              <p:cNvSpPr/>
              <p:nvPr/>
            </p:nvSpPr>
            <p:spPr>
              <a:xfrm rot="10800000">
                <a:off x="6832450" y="4609625"/>
                <a:ext cx="924840" cy="533880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1483" extrusionOk="0">
                    <a:moveTo>
                      <a:pt x="1284" y="1483"/>
                    </a:moveTo>
                    <a:lnTo>
                      <a:pt x="2569" y="742"/>
                    </a:lnTo>
                    <a:lnTo>
                      <a:pt x="1284" y="0"/>
                    </a:lnTo>
                    <a:lnTo>
                      <a:pt x="0" y="742"/>
                    </a:lnTo>
                    <a:lnTo>
                      <a:pt x="1284" y="148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" name="Google Shape;508;p38"/>
              <p:cNvSpPr/>
              <p:nvPr/>
            </p:nvSpPr>
            <p:spPr>
              <a:xfrm rot="10800000">
                <a:off x="8219170" y="4342145"/>
                <a:ext cx="462600" cy="80100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2225" extrusionOk="0">
                    <a:moveTo>
                      <a:pt x="1285" y="1483"/>
                    </a:moveTo>
                    <a:lnTo>
                      <a:pt x="0" y="2225"/>
                    </a:lnTo>
                    <a:lnTo>
                      <a:pt x="0" y="741"/>
                    </a:lnTo>
                    <a:lnTo>
                      <a:pt x="1285" y="0"/>
                    </a:lnTo>
                    <a:lnTo>
                      <a:pt x="1285" y="148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509;p38"/>
              <p:cNvSpPr/>
              <p:nvPr/>
            </p:nvSpPr>
            <p:spPr>
              <a:xfrm rot="10800000">
                <a:off x="7756930" y="4075385"/>
                <a:ext cx="462240" cy="80100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2225" extrusionOk="0">
                    <a:moveTo>
                      <a:pt x="1284" y="0"/>
                    </a:moveTo>
                    <a:lnTo>
                      <a:pt x="0" y="742"/>
                    </a:lnTo>
                    <a:lnTo>
                      <a:pt x="0" y="2225"/>
                    </a:lnTo>
                    <a:lnTo>
                      <a:pt x="1284" y="1484"/>
                    </a:lnTo>
                    <a:lnTo>
                      <a:pt x="12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510;p38"/>
              <p:cNvSpPr/>
              <p:nvPr/>
            </p:nvSpPr>
            <p:spPr>
              <a:xfrm rot="10800000">
                <a:off x="8219170" y="3808625"/>
                <a:ext cx="462600" cy="53388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83" extrusionOk="0">
                    <a:moveTo>
                      <a:pt x="1285" y="742"/>
                    </a:moveTo>
                    <a:lnTo>
                      <a:pt x="0" y="0"/>
                    </a:lnTo>
                    <a:lnTo>
                      <a:pt x="0" y="1483"/>
                    </a:lnTo>
                    <a:lnTo>
                      <a:pt x="1285" y="742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" name="Google Shape;511;p38"/>
              <p:cNvSpPr/>
              <p:nvPr/>
            </p:nvSpPr>
            <p:spPr>
              <a:xfrm rot="10800000">
                <a:off x="7294690" y="4342145"/>
                <a:ext cx="462240" cy="53424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4" extrusionOk="0">
                    <a:moveTo>
                      <a:pt x="1284" y="742"/>
                    </a:moveTo>
                    <a:lnTo>
                      <a:pt x="0" y="0"/>
                    </a:lnTo>
                    <a:lnTo>
                      <a:pt x="0" y="1484"/>
                    </a:lnTo>
                    <a:lnTo>
                      <a:pt x="1284" y="74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" name="Google Shape;512;p38"/>
              <p:cNvSpPr/>
              <p:nvPr/>
            </p:nvSpPr>
            <p:spPr>
              <a:xfrm rot="10800000">
                <a:off x="7294690" y="3808625"/>
                <a:ext cx="462240" cy="53352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482" extrusionOk="0">
                    <a:moveTo>
                      <a:pt x="1284" y="742"/>
                    </a:moveTo>
                    <a:lnTo>
                      <a:pt x="0" y="0"/>
                    </a:lnTo>
                    <a:lnTo>
                      <a:pt x="0" y="1482"/>
                    </a:lnTo>
                    <a:lnTo>
                      <a:pt x="1284" y="742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" name="Google Shape;513;p38"/>
              <p:cNvSpPr/>
              <p:nvPr/>
            </p:nvSpPr>
            <p:spPr>
              <a:xfrm rot="10800000">
                <a:off x="8219170" y="3541505"/>
                <a:ext cx="462600" cy="53388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83" extrusionOk="0">
                    <a:moveTo>
                      <a:pt x="0" y="741"/>
                    </a:moveTo>
                    <a:lnTo>
                      <a:pt x="1285" y="1483"/>
                    </a:lnTo>
                    <a:lnTo>
                      <a:pt x="1285" y="0"/>
                    </a:lnTo>
                    <a:lnTo>
                      <a:pt x="0" y="74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16" name="Google Shape;516;p39"/>
          <p:cNvSpPr txBox="1">
            <a:spLocks noGrp="1"/>
          </p:cNvSpPr>
          <p:nvPr>
            <p:ph type="subTitle" idx="1"/>
          </p:nvPr>
        </p:nvSpPr>
        <p:spPr>
          <a:xfrm>
            <a:off x="825400" y="2679101"/>
            <a:ext cx="2242500" cy="13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17" name="Google Shape;517;p39"/>
          <p:cNvSpPr txBox="1">
            <a:spLocks noGrp="1"/>
          </p:cNvSpPr>
          <p:nvPr>
            <p:ph type="subTitle" idx="2"/>
          </p:nvPr>
        </p:nvSpPr>
        <p:spPr>
          <a:xfrm>
            <a:off x="3450746" y="2679101"/>
            <a:ext cx="2242500" cy="13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18" name="Google Shape;518;p39"/>
          <p:cNvSpPr txBox="1">
            <a:spLocks noGrp="1"/>
          </p:cNvSpPr>
          <p:nvPr>
            <p:ph type="subTitle" idx="3"/>
          </p:nvPr>
        </p:nvSpPr>
        <p:spPr>
          <a:xfrm>
            <a:off x="6076098" y="2679101"/>
            <a:ext cx="2242500" cy="13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19" name="Google Shape;519;p39"/>
          <p:cNvSpPr txBox="1">
            <a:spLocks noGrp="1"/>
          </p:cNvSpPr>
          <p:nvPr>
            <p:ph type="subTitle" idx="4"/>
          </p:nvPr>
        </p:nvSpPr>
        <p:spPr>
          <a:xfrm>
            <a:off x="825400" y="2259100"/>
            <a:ext cx="22425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520" name="Google Shape;520;p39"/>
          <p:cNvSpPr txBox="1">
            <a:spLocks noGrp="1"/>
          </p:cNvSpPr>
          <p:nvPr>
            <p:ph type="subTitle" idx="5"/>
          </p:nvPr>
        </p:nvSpPr>
        <p:spPr>
          <a:xfrm>
            <a:off x="3450750" y="2259100"/>
            <a:ext cx="22425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521" name="Google Shape;521;p39"/>
          <p:cNvSpPr txBox="1">
            <a:spLocks noGrp="1"/>
          </p:cNvSpPr>
          <p:nvPr>
            <p:ph type="subTitle" idx="6"/>
          </p:nvPr>
        </p:nvSpPr>
        <p:spPr>
          <a:xfrm>
            <a:off x="6076099" y="2259100"/>
            <a:ext cx="22425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grpSp>
        <p:nvGrpSpPr>
          <p:cNvPr id="522" name="Google Shape;522;p39"/>
          <p:cNvGrpSpPr/>
          <p:nvPr/>
        </p:nvGrpSpPr>
        <p:grpSpPr>
          <a:xfrm>
            <a:off x="0" y="3358706"/>
            <a:ext cx="1474274" cy="1784767"/>
            <a:chOff x="5" y="3285155"/>
            <a:chExt cx="1535063" cy="1858358"/>
          </a:xfrm>
        </p:grpSpPr>
        <p:sp>
          <p:nvSpPr>
            <p:cNvPr id="523" name="Google Shape;523;p39"/>
            <p:cNvSpPr/>
            <p:nvPr/>
          </p:nvSpPr>
          <p:spPr>
            <a:xfrm rot="-5400000">
              <a:off x="680455" y="4543649"/>
              <a:ext cx="434175" cy="765550"/>
            </a:xfrm>
            <a:custGeom>
              <a:avLst/>
              <a:gdLst/>
              <a:ahLst/>
              <a:cxnLst/>
              <a:rect l="l" t="t" r="r" b="b"/>
              <a:pathLst>
                <a:path w="676" h="1172" extrusionOk="0">
                  <a:moveTo>
                    <a:pt x="0" y="781"/>
                  </a:moveTo>
                  <a:lnTo>
                    <a:pt x="676" y="1172"/>
                  </a:lnTo>
                  <a:lnTo>
                    <a:pt x="676" y="391"/>
                  </a:lnTo>
                  <a:lnTo>
                    <a:pt x="0" y="0"/>
                  </a:lnTo>
                  <a:lnTo>
                    <a:pt x="0" y="7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39"/>
            <p:cNvSpPr/>
            <p:nvPr/>
          </p:nvSpPr>
          <p:spPr>
            <a:xfrm rot="-5400000">
              <a:off x="170304" y="4109475"/>
              <a:ext cx="434175" cy="765550"/>
            </a:xfrm>
            <a:custGeom>
              <a:avLst/>
              <a:gdLst/>
              <a:ahLst/>
              <a:cxnLst/>
              <a:rect l="l" t="t" r="r" b="b"/>
              <a:pathLst>
                <a:path w="676" h="1172" extrusionOk="0">
                  <a:moveTo>
                    <a:pt x="676" y="0"/>
                  </a:moveTo>
                  <a:lnTo>
                    <a:pt x="0" y="391"/>
                  </a:lnTo>
                  <a:lnTo>
                    <a:pt x="0" y="1172"/>
                  </a:lnTo>
                  <a:lnTo>
                    <a:pt x="676" y="781"/>
                  </a:lnTo>
                  <a:lnTo>
                    <a:pt x="6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39"/>
            <p:cNvSpPr/>
            <p:nvPr/>
          </p:nvSpPr>
          <p:spPr>
            <a:xfrm rot="-5400000">
              <a:off x="425385" y="3674979"/>
              <a:ext cx="434817" cy="765550"/>
            </a:xfrm>
            <a:custGeom>
              <a:avLst/>
              <a:gdLst/>
              <a:ahLst/>
              <a:cxnLst/>
              <a:rect l="l" t="t" r="r" b="b"/>
              <a:pathLst>
                <a:path w="677" h="1172" extrusionOk="0">
                  <a:moveTo>
                    <a:pt x="677" y="0"/>
                  </a:moveTo>
                  <a:lnTo>
                    <a:pt x="0" y="391"/>
                  </a:lnTo>
                  <a:lnTo>
                    <a:pt x="0" y="1172"/>
                  </a:lnTo>
                  <a:lnTo>
                    <a:pt x="677" y="781"/>
                  </a:lnTo>
                  <a:lnTo>
                    <a:pt x="677" y="0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39"/>
            <p:cNvSpPr/>
            <p:nvPr/>
          </p:nvSpPr>
          <p:spPr>
            <a:xfrm rot="-5400000">
              <a:off x="822400" y="4296866"/>
              <a:ext cx="227364" cy="399758"/>
            </a:xfrm>
            <a:custGeom>
              <a:avLst/>
              <a:gdLst/>
              <a:ahLst/>
              <a:cxnLst/>
              <a:rect l="l" t="t" r="r" b="b"/>
              <a:pathLst>
                <a:path w="354" h="612" extrusionOk="0">
                  <a:moveTo>
                    <a:pt x="354" y="0"/>
                  </a:moveTo>
                  <a:lnTo>
                    <a:pt x="0" y="204"/>
                  </a:lnTo>
                  <a:lnTo>
                    <a:pt x="0" y="612"/>
                  </a:lnTo>
                  <a:lnTo>
                    <a:pt x="354" y="408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39"/>
            <p:cNvSpPr/>
            <p:nvPr/>
          </p:nvSpPr>
          <p:spPr>
            <a:xfrm rot="-5400000">
              <a:off x="1062905" y="4671350"/>
              <a:ext cx="434175" cy="510149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676" y="391"/>
                  </a:moveTo>
                  <a:lnTo>
                    <a:pt x="0" y="0"/>
                  </a:lnTo>
                  <a:lnTo>
                    <a:pt x="0" y="781"/>
                  </a:lnTo>
                  <a:lnTo>
                    <a:pt x="676" y="39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39"/>
            <p:cNvSpPr/>
            <p:nvPr/>
          </p:nvSpPr>
          <p:spPr>
            <a:xfrm rot="-5400000">
              <a:off x="298006" y="4671350"/>
              <a:ext cx="434175" cy="510149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0" y="390"/>
                  </a:moveTo>
                  <a:lnTo>
                    <a:pt x="676" y="781"/>
                  </a:lnTo>
                  <a:lnTo>
                    <a:pt x="676" y="0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39"/>
            <p:cNvSpPr/>
            <p:nvPr/>
          </p:nvSpPr>
          <p:spPr>
            <a:xfrm rot="-5400000">
              <a:off x="163756" y="3121403"/>
              <a:ext cx="447277" cy="774780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1"/>
                  </a:lnTo>
                  <a:lnTo>
                    <a:pt x="676" y="1171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BLANK_1_1_1_1"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532" name="Google Shape;532;p40"/>
          <p:cNvGrpSpPr/>
          <p:nvPr/>
        </p:nvGrpSpPr>
        <p:grpSpPr>
          <a:xfrm>
            <a:off x="0" y="-1"/>
            <a:ext cx="9171500" cy="5143500"/>
            <a:chOff x="0" y="-1"/>
            <a:chExt cx="9171500" cy="5143500"/>
          </a:xfrm>
        </p:grpSpPr>
        <p:grpSp>
          <p:nvGrpSpPr>
            <p:cNvPr id="533" name="Google Shape;533;p40"/>
            <p:cNvGrpSpPr/>
            <p:nvPr/>
          </p:nvGrpSpPr>
          <p:grpSpPr>
            <a:xfrm>
              <a:off x="7838086" y="-1"/>
              <a:ext cx="1333414" cy="1105464"/>
              <a:chOff x="7838086" y="-1"/>
              <a:chExt cx="1333414" cy="1105464"/>
            </a:xfrm>
          </p:grpSpPr>
          <p:sp>
            <p:nvSpPr>
              <p:cNvPr id="534" name="Google Shape;534;p40"/>
              <p:cNvSpPr/>
              <p:nvPr/>
            </p:nvSpPr>
            <p:spPr>
              <a:xfrm>
                <a:off x="8788262" y="-1"/>
                <a:ext cx="383238" cy="663279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0" extrusionOk="0">
                    <a:moveTo>
                      <a:pt x="676" y="390"/>
                    </a:moveTo>
                    <a:lnTo>
                      <a:pt x="0" y="0"/>
                    </a:lnTo>
                    <a:lnTo>
                      <a:pt x="0" y="780"/>
                    </a:lnTo>
                    <a:lnTo>
                      <a:pt x="676" y="1170"/>
                    </a:lnTo>
                    <a:lnTo>
                      <a:pt x="676" y="39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" name="Google Shape;535;p40"/>
              <p:cNvSpPr/>
              <p:nvPr/>
            </p:nvSpPr>
            <p:spPr>
              <a:xfrm>
                <a:off x="8405025" y="-1"/>
                <a:ext cx="383238" cy="663279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0" extrusionOk="0">
                    <a:moveTo>
                      <a:pt x="0" y="390"/>
                    </a:moveTo>
                    <a:lnTo>
                      <a:pt x="676" y="0"/>
                    </a:lnTo>
                    <a:lnTo>
                      <a:pt x="676" y="780"/>
                    </a:lnTo>
                    <a:lnTo>
                      <a:pt x="0" y="1170"/>
                    </a:lnTo>
                    <a:lnTo>
                      <a:pt x="0" y="390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" name="Google Shape;536;p40"/>
              <p:cNvSpPr/>
              <p:nvPr/>
            </p:nvSpPr>
            <p:spPr>
              <a:xfrm>
                <a:off x="7838086" y="123565"/>
                <a:ext cx="183682" cy="31860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562" extrusionOk="0">
                    <a:moveTo>
                      <a:pt x="324" y="187"/>
                    </a:moveTo>
                    <a:lnTo>
                      <a:pt x="0" y="0"/>
                    </a:lnTo>
                    <a:lnTo>
                      <a:pt x="0" y="374"/>
                    </a:lnTo>
                    <a:lnTo>
                      <a:pt x="324" y="562"/>
                    </a:lnTo>
                    <a:lnTo>
                      <a:pt x="324" y="18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7" name="Google Shape;537;p40"/>
              <p:cNvSpPr/>
              <p:nvPr/>
            </p:nvSpPr>
            <p:spPr>
              <a:xfrm>
                <a:off x="8405025" y="442184"/>
                <a:ext cx="383238" cy="663279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0" extrusionOk="0">
                    <a:moveTo>
                      <a:pt x="0" y="1170"/>
                    </a:moveTo>
                    <a:lnTo>
                      <a:pt x="676" y="780"/>
                    </a:lnTo>
                    <a:lnTo>
                      <a:pt x="676" y="0"/>
                    </a:lnTo>
                    <a:lnTo>
                      <a:pt x="0" y="390"/>
                    </a:lnTo>
                    <a:lnTo>
                      <a:pt x="0" y="117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8" name="Google Shape;538;p40"/>
              <p:cNvSpPr/>
              <p:nvPr/>
            </p:nvSpPr>
            <p:spPr>
              <a:xfrm>
                <a:off x="8021787" y="221092"/>
                <a:ext cx="383238" cy="442186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80" extrusionOk="0">
                    <a:moveTo>
                      <a:pt x="0" y="390"/>
                    </a:moveTo>
                    <a:lnTo>
                      <a:pt x="676" y="780"/>
                    </a:lnTo>
                    <a:lnTo>
                      <a:pt x="676" y="0"/>
                    </a:lnTo>
                    <a:lnTo>
                      <a:pt x="0" y="39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9" name="Google Shape;539;p40"/>
              <p:cNvSpPr/>
              <p:nvPr/>
            </p:nvSpPr>
            <p:spPr>
              <a:xfrm>
                <a:off x="8788262" y="442184"/>
                <a:ext cx="383238" cy="442186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80" extrusionOk="0">
                    <a:moveTo>
                      <a:pt x="676" y="390"/>
                    </a:moveTo>
                    <a:lnTo>
                      <a:pt x="0" y="0"/>
                    </a:lnTo>
                    <a:lnTo>
                      <a:pt x="0" y="780"/>
                    </a:lnTo>
                    <a:lnTo>
                      <a:pt x="676" y="39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0" name="Google Shape;540;p40"/>
            <p:cNvGrpSpPr/>
            <p:nvPr/>
          </p:nvGrpSpPr>
          <p:grpSpPr>
            <a:xfrm>
              <a:off x="0" y="4258561"/>
              <a:ext cx="766475" cy="884938"/>
              <a:chOff x="8405025" y="1005686"/>
              <a:chExt cx="766475" cy="884938"/>
            </a:xfrm>
          </p:grpSpPr>
          <p:sp>
            <p:nvSpPr>
              <p:cNvPr id="541" name="Google Shape;541;p40"/>
              <p:cNvSpPr/>
              <p:nvPr/>
            </p:nvSpPr>
            <p:spPr>
              <a:xfrm>
                <a:off x="8405025" y="1226778"/>
                <a:ext cx="383238" cy="663846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1" extrusionOk="0">
                    <a:moveTo>
                      <a:pt x="676" y="390"/>
                    </a:moveTo>
                    <a:lnTo>
                      <a:pt x="0" y="0"/>
                    </a:lnTo>
                    <a:lnTo>
                      <a:pt x="0" y="780"/>
                    </a:lnTo>
                    <a:lnTo>
                      <a:pt x="676" y="1171"/>
                    </a:lnTo>
                    <a:lnTo>
                      <a:pt x="676" y="390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" name="Google Shape;542;p40"/>
              <p:cNvSpPr/>
              <p:nvPr/>
            </p:nvSpPr>
            <p:spPr>
              <a:xfrm>
                <a:off x="8405025" y="1005686"/>
                <a:ext cx="383238" cy="442753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81" extrusionOk="0">
                    <a:moveTo>
                      <a:pt x="676" y="781"/>
                    </a:moveTo>
                    <a:lnTo>
                      <a:pt x="676" y="0"/>
                    </a:lnTo>
                    <a:lnTo>
                      <a:pt x="0" y="390"/>
                    </a:lnTo>
                    <a:lnTo>
                      <a:pt x="676" y="78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" name="Google Shape;543;p40"/>
              <p:cNvSpPr/>
              <p:nvPr/>
            </p:nvSpPr>
            <p:spPr>
              <a:xfrm>
                <a:off x="8788262" y="1005686"/>
                <a:ext cx="383238" cy="442753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81" extrusionOk="0">
                    <a:moveTo>
                      <a:pt x="0" y="0"/>
                    </a:moveTo>
                    <a:lnTo>
                      <a:pt x="0" y="781"/>
                    </a:lnTo>
                    <a:lnTo>
                      <a:pt x="676" y="39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bg>
      <p:bgPr>
        <a:solidFill>
          <a:srgbClr val="ECECE2"/>
        </a:solidFill>
        <a:effectLst/>
      </p:bgPr>
    </p:bg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41"/>
          <p:cNvSpPr txBox="1">
            <a:spLocks noGrp="1"/>
          </p:cNvSpPr>
          <p:nvPr>
            <p:ph type="title"/>
          </p:nvPr>
        </p:nvSpPr>
        <p:spPr>
          <a:xfrm>
            <a:off x="4751704" y="641950"/>
            <a:ext cx="36792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46" name="Google Shape;546;p41"/>
          <p:cNvSpPr txBox="1">
            <a:spLocks noGrp="1"/>
          </p:cNvSpPr>
          <p:nvPr>
            <p:ph type="subTitle" idx="1"/>
          </p:nvPr>
        </p:nvSpPr>
        <p:spPr>
          <a:xfrm>
            <a:off x="4751673" y="1700650"/>
            <a:ext cx="3679200" cy="11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547" name="Google Shape;547;p41"/>
          <p:cNvGrpSpPr/>
          <p:nvPr/>
        </p:nvGrpSpPr>
        <p:grpSpPr>
          <a:xfrm rot="-5400000">
            <a:off x="9720" y="-9730"/>
            <a:ext cx="1849320" cy="1868768"/>
            <a:chOff x="7294670" y="3274720"/>
            <a:chExt cx="1849320" cy="1868768"/>
          </a:xfrm>
        </p:grpSpPr>
        <p:sp>
          <p:nvSpPr>
            <p:cNvPr id="548" name="Google Shape;548;p41"/>
            <p:cNvSpPr/>
            <p:nvPr/>
          </p:nvSpPr>
          <p:spPr>
            <a:xfrm rot="10800000">
              <a:off x="7757270" y="3541848"/>
              <a:ext cx="462240" cy="800640"/>
            </a:xfrm>
            <a:custGeom>
              <a:avLst/>
              <a:gdLst/>
              <a:ahLst/>
              <a:cxnLst/>
              <a:rect l="l" t="t" r="r" b="b"/>
              <a:pathLst>
                <a:path w="1284" h="2224" extrusionOk="0">
                  <a:moveTo>
                    <a:pt x="0" y="1483"/>
                  </a:moveTo>
                  <a:lnTo>
                    <a:pt x="1284" y="2224"/>
                  </a:lnTo>
                  <a:lnTo>
                    <a:pt x="1284" y="742"/>
                  </a:lnTo>
                  <a:lnTo>
                    <a:pt x="0" y="0"/>
                  </a:lnTo>
                  <a:lnTo>
                    <a:pt x="0" y="14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41"/>
            <p:cNvSpPr/>
            <p:nvPr/>
          </p:nvSpPr>
          <p:spPr>
            <a:xfrm rot="10800000">
              <a:off x="8219510" y="3541848"/>
              <a:ext cx="462240" cy="800640"/>
            </a:xfrm>
            <a:custGeom>
              <a:avLst/>
              <a:gdLst/>
              <a:ahLst/>
              <a:cxnLst/>
              <a:rect l="l" t="t" r="r" b="b"/>
              <a:pathLst>
                <a:path w="1284" h="2224" extrusionOk="0">
                  <a:moveTo>
                    <a:pt x="1284" y="1483"/>
                  </a:moveTo>
                  <a:lnTo>
                    <a:pt x="0" y="2224"/>
                  </a:lnTo>
                  <a:lnTo>
                    <a:pt x="0" y="742"/>
                  </a:lnTo>
                  <a:lnTo>
                    <a:pt x="1284" y="0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41"/>
            <p:cNvSpPr/>
            <p:nvPr/>
          </p:nvSpPr>
          <p:spPr>
            <a:xfrm rot="10800000">
              <a:off x="8681750" y="3274728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1284" y="1483"/>
                  </a:moveTo>
                  <a:lnTo>
                    <a:pt x="0" y="2225"/>
                  </a:lnTo>
                  <a:lnTo>
                    <a:pt x="0" y="742"/>
                  </a:lnTo>
                  <a:lnTo>
                    <a:pt x="1284" y="0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41"/>
            <p:cNvSpPr/>
            <p:nvPr/>
          </p:nvSpPr>
          <p:spPr>
            <a:xfrm rot="10800000">
              <a:off x="7294670" y="3541848"/>
              <a:ext cx="462600" cy="533880"/>
            </a:xfrm>
            <a:custGeom>
              <a:avLst/>
              <a:gdLst/>
              <a:ahLst/>
              <a:cxnLst/>
              <a:rect l="l" t="t" r="r" b="b"/>
              <a:pathLst>
                <a:path w="1285" h="1483" extrusionOk="0">
                  <a:moveTo>
                    <a:pt x="1285" y="742"/>
                  </a:moveTo>
                  <a:lnTo>
                    <a:pt x="0" y="0"/>
                  </a:lnTo>
                  <a:lnTo>
                    <a:pt x="0" y="1483"/>
                  </a:lnTo>
                  <a:lnTo>
                    <a:pt x="1285" y="74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41"/>
            <p:cNvSpPr/>
            <p:nvPr/>
          </p:nvSpPr>
          <p:spPr>
            <a:xfrm rot="10800000">
              <a:off x="8219510" y="4342488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0" y="1483"/>
                  </a:moveTo>
                  <a:lnTo>
                    <a:pt x="1284" y="2225"/>
                  </a:lnTo>
                  <a:lnTo>
                    <a:pt x="1284" y="742"/>
                  </a:lnTo>
                  <a:lnTo>
                    <a:pt x="0" y="0"/>
                  </a:lnTo>
                  <a:lnTo>
                    <a:pt x="0" y="148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41"/>
            <p:cNvSpPr/>
            <p:nvPr/>
          </p:nvSpPr>
          <p:spPr>
            <a:xfrm rot="10800000">
              <a:off x="8681750" y="4342488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1284" y="1483"/>
                  </a:moveTo>
                  <a:lnTo>
                    <a:pt x="0" y="2225"/>
                  </a:lnTo>
                  <a:lnTo>
                    <a:pt x="0" y="742"/>
                  </a:lnTo>
                  <a:lnTo>
                    <a:pt x="1284" y="0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41"/>
            <p:cNvSpPr/>
            <p:nvPr/>
          </p:nvSpPr>
          <p:spPr>
            <a:xfrm rot="10800000">
              <a:off x="8681750" y="4075368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0" y="742"/>
                  </a:moveTo>
                  <a:lnTo>
                    <a:pt x="1284" y="1484"/>
                  </a:lnTo>
                  <a:lnTo>
                    <a:pt x="1284" y="0"/>
                  </a:lnTo>
                  <a:lnTo>
                    <a:pt x="0" y="74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41"/>
            <p:cNvSpPr/>
            <p:nvPr/>
          </p:nvSpPr>
          <p:spPr>
            <a:xfrm rot="10800000">
              <a:off x="8219510" y="4075368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4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41"/>
            <p:cNvSpPr/>
            <p:nvPr/>
          </p:nvSpPr>
          <p:spPr>
            <a:xfrm rot="10800000">
              <a:off x="8681750" y="3808608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3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41"/>
            <p:cNvSpPr/>
            <p:nvPr/>
          </p:nvSpPr>
          <p:spPr>
            <a:xfrm>
              <a:off x="8215480" y="3274720"/>
              <a:ext cx="209520" cy="363240"/>
            </a:xfrm>
            <a:custGeom>
              <a:avLst/>
              <a:gdLst/>
              <a:ahLst/>
              <a:cxnLst/>
              <a:rect l="l" t="t" r="r" b="b"/>
              <a:pathLst>
                <a:path w="582" h="1009" extrusionOk="0">
                  <a:moveTo>
                    <a:pt x="582" y="0"/>
                  </a:moveTo>
                  <a:lnTo>
                    <a:pt x="0" y="336"/>
                  </a:lnTo>
                  <a:lnTo>
                    <a:pt x="0" y="1009"/>
                  </a:lnTo>
                  <a:lnTo>
                    <a:pt x="582" y="673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8" name="Google Shape;558;p41"/>
          <p:cNvGrpSpPr/>
          <p:nvPr/>
        </p:nvGrpSpPr>
        <p:grpSpPr>
          <a:xfrm rot="5400000">
            <a:off x="-26631" y="2250449"/>
            <a:ext cx="880450" cy="827045"/>
            <a:chOff x="-2815" y="1333270"/>
            <a:chExt cx="854640" cy="802800"/>
          </a:xfrm>
        </p:grpSpPr>
        <p:sp>
          <p:nvSpPr>
            <p:cNvPr id="559" name="Google Shape;559;p41"/>
            <p:cNvSpPr/>
            <p:nvPr/>
          </p:nvSpPr>
          <p:spPr>
            <a:xfrm>
              <a:off x="-2815" y="1335430"/>
              <a:ext cx="462600" cy="800640"/>
            </a:xfrm>
            <a:custGeom>
              <a:avLst/>
              <a:gdLst/>
              <a:ahLst/>
              <a:cxnLst/>
              <a:rect l="l" t="t" r="r" b="b"/>
              <a:pathLst>
                <a:path w="1285" h="2224" extrusionOk="0">
                  <a:moveTo>
                    <a:pt x="1285" y="1483"/>
                  </a:moveTo>
                  <a:lnTo>
                    <a:pt x="0" y="2224"/>
                  </a:lnTo>
                  <a:lnTo>
                    <a:pt x="0" y="741"/>
                  </a:lnTo>
                  <a:lnTo>
                    <a:pt x="1285" y="0"/>
                  </a:lnTo>
                  <a:lnTo>
                    <a:pt x="1285" y="148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41"/>
            <p:cNvSpPr/>
            <p:nvPr/>
          </p:nvSpPr>
          <p:spPr>
            <a:xfrm>
              <a:off x="642305" y="1333270"/>
              <a:ext cx="209520" cy="363240"/>
            </a:xfrm>
            <a:custGeom>
              <a:avLst/>
              <a:gdLst/>
              <a:ahLst/>
              <a:cxnLst/>
              <a:rect l="l" t="t" r="r" b="b"/>
              <a:pathLst>
                <a:path w="582" h="1009" extrusionOk="0">
                  <a:moveTo>
                    <a:pt x="582" y="0"/>
                  </a:moveTo>
                  <a:lnTo>
                    <a:pt x="0" y="336"/>
                  </a:lnTo>
                  <a:lnTo>
                    <a:pt x="0" y="1009"/>
                  </a:lnTo>
                  <a:lnTo>
                    <a:pt x="582" y="673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63" name="Google Shape;563;p42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3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564" name="Google Shape;564;p42"/>
          <p:cNvGrpSpPr/>
          <p:nvPr/>
        </p:nvGrpSpPr>
        <p:grpSpPr>
          <a:xfrm rot="10800000">
            <a:off x="7561550" y="2628349"/>
            <a:ext cx="1582446" cy="2515162"/>
            <a:chOff x="255300" y="601525"/>
            <a:chExt cx="1582446" cy="2515162"/>
          </a:xfrm>
        </p:grpSpPr>
        <p:sp>
          <p:nvSpPr>
            <p:cNvPr id="565" name="Google Shape;565;p42"/>
            <p:cNvSpPr/>
            <p:nvPr/>
          </p:nvSpPr>
          <p:spPr>
            <a:xfrm flipH="1">
              <a:off x="255983" y="2061722"/>
              <a:ext cx="457247" cy="791560"/>
            </a:xfrm>
            <a:custGeom>
              <a:avLst/>
              <a:gdLst/>
              <a:ahLst/>
              <a:cxnLst/>
              <a:rect l="l" t="t" r="r" b="b"/>
              <a:pathLst>
                <a:path w="677" h="1172" extrusionOk="0">
                  <a:moveTo>
                    <a:pt x="0" y="781"/>
                  </a:moveTo>
                  <a:lnTo>
                    <a:pt x="677" y="1172"/>
                  </a:lnTo>
                  <a:lnTo>
                    <a:pt x="677" y="391"/>
                  </a:lnTo>
                  <a:lnTo>
                    <a:pt x="0" y="0"/>
                  </a:lnTo>
                  <a:lnTo>
                    <a:pt x="0" y="7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42"/>
            <p:cNvSpPr/>
            <p:nvPr/>
          </p:nvSpPr>
          <p:spPr>
            <a:xfrm rot="-5400000" flipH="1">
              <a:off x="422456" y="890940"/>
              <a:ext cx="457247" cy="791560"/>
            </a:xfrm>
            <a:custGeom>
              <a:avLst/>
              <a:gdLst/>
              <a:ahLst/>
              <a:cxnLst/>
              <a:rect l="l" t="t" r="r" b="b"/>
              <a:pathLst>
                <a:path w="677" h="1172" extrusionOk="0">
                  <a:moveTo>
                    <a:pt x="0" y="781"/>
                  </a:moveTo>
                  <a:lnTo>
                    <a:pt x="677" y="1172"/>
                  </a:lnTo>
                  <a:lnTo>
                    <a:pt x="677" y="391"/>
                  </a:lnTo>
                  <a:lnTo>
                    <a:pt x="0" y="0"/>
                  </a:lnTo>
                  <a:lnTo>
                    <a:pt x="0" y="781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42"/>
            <p:cNvSpPr/>
            <p:nvPr/>
          </p:nvSpPr>
          <p:spPr>
            <a:xfrm rot="-5400000" flipH="1">
              <a:off x="950276" y="434031"/>
              <a:ext cx="456572" cy="791560"/>
            </a:xfrm>
            <a:custGeom>
              <a:avLst/>
              <a:gdLst/>
              <a:ahLst/>
              <a:cxnLst/>
              <a:rect l="l" t="t" r="r" b="b"/>
              <a:pathLst>
                <a:path w="676" h="1172" extrusionOk="0">
                  <a:moveTo>
                    <a:pt x="676" y="781"/>
                  </a:moveTo>
                  <a:lnTo>
                    <a:pt x="0" y="1172"/>
                  </a:lnTo>
                  <a:lnTo>
                    <a:pt x="0" y="391"/>
                  </a:lnTo>
                  <a:lnTo>
                    <a:pt x="676" y="0"/>
                  </a:lnTo>
                  <a:lnTo>
                    <a:pt x="676" y="7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42"/>
            <p:cNvSpPr/>
            <p:nvPr/>
          </p:nvSpPr>
          <p:spPr>
            <a:xfrm rot="-5400000" flipH="1">
              <a:off x="423132" y="434369"/>
              <a:ext cx="456572" cy="790885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676" y="781"/>
                  </a:moveTo>
                  <a:lnTo>
                    <a:pt x="0" y="1171"/>
                  </a:lnTo>
                  <a:lnTo>
                    <a:pt x="0" y="390"/>
                  </a:lnTo>
                  <a:lnTo>
                    <a:pt x="676" y="0"/>
                  </a:lnTo>
                  <a:lnTo>
                    <a:pt x="676" y="7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42"/>
            <p:cNvSpPr/>
            <p:nvPr/>
          </p:nvSpPr>
          <p:spPr>
            <a:xfrm flipH="1">
              <a:off x="255983" y="2589205"/>
              <a:ext cx="456572" cy="527482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0" y="0"/>
                  </a:moveTo>
                  <a:lnTo>
                    <a:pt x="0" y="781"/>
                  </a:lnTo>
                  <a:lnTo>
                    <a:pt x="676" y="3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42"/>
            <p:cNvSpPr/>
            <p:nvPr/>
          </p:nvSpPr>
          <p:spPr>
            <a:xfrm rot="-5400000" flipH="1">
              <a:off x="1345719" y="566070"/>
              <a:ext cx="456572" cy="527482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0" y="391"/>
                  </a:moveTo>
                  <a:lnTo>
                    <a:pt x="676" y="781"/>
                  </a:lnTo>
                  <a:lnTo>
                    <a:pt x="676" y="0"/>
                  </a:lnTo>
                  <a:lnTo>
                    <a:pt x="0" y="39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42"/>
            <p:cNvSpPr/>
            <p:nvPr/>
          </p:nvSpPr>
          <p:spPr>
            <a:xfrm rot="-5400000" flipH="1">
              <a:off x="598398" y="1635568"/>
              <a:ext cx="265433" cy="305953"/>
            </a:xfrm>
            <a:custGeom>
              <a:avLst/>
              <a:gdLst/>
              <a:ahLst/>
              <a:cxnLst/>
              <a:rect l="l" t="t" r="r" b="b"/>
              <a:pathLst>
                <a:path w="393" h="453" extrusionOk="0">
                  <a:moveTo>
                    <a:pt x="393" y="227"/>
                  </a:moveTo>
                  <a:lnTo>
                    <a:pt x="0" y="0"/>
                  </a:lnTo>
                  <a:lnTo>
                    <a:pt x="0" y="453"/>
                  </a:lnTo>
                  <a:lnTo>
                    <a:pt x="393" y="2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574" name="Google Shape;574;p43"/>
          <p:cNvGrpSpPr/>
          <p:nvPr/>
        </p:nvGrpSpPr>
        <p:grpSpPr>
          <a:xfrm>
            <a:off x="0" y="0"/>
            <a:ext cx="1644045" cy="1186708"/>
            <a:chOff x="-5" y="5"/>
            <a:chExt cx="1849320" cy="1334880"/>
          </a:xfrm>
        </p:grpSpPr>
        <p:sp>
          <p:nvSpPr>
            <p:cNvPr id="575" name="Google Shape;575;p43"/>
            <p:cNvSpPr/>
            <p:nvPr/>
          </p:nvSpPr>
          <p:spPr>
            <a:xfrm>
              <a:off x="-5" y="5"/>
              <a:ext cx="924840" cy="533880"/>
            </a:xfrm>
            <a:custGeom>
              <a:avLst/>
              <a:gdLst/>
              <a:ahLst/>
              <a:cxnLst/>
              <a:rect l="l" t="t" r="r" b="b"/>
              <a:pathLst>
                <a:path w="2569" h="1483" extrusionOk="0">
                  <a:moveTo>
                    <a:pt x="1284" y="1483"/>
                  </a:moveTo>
                  <a:lnTo>
                    <a:pt x="2569" y="742"/>
                  </a:lnTo>
                  <a:lnTo>
                    <a:pt x="1284" y="0"/>
                  </a:lnTo>
                  <a:lnTo>
                    <a:pt x="0" y="742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43"/>
            <p:cNvSpPr/>
            <p:nvPr/>
          </p:nvSpPr>
          <p:spPr>
            <a:xfrm>
              <a:off x="355" y="267125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4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43"/>
            <p:cNvSpPr/>
            <p:nvPr/>
          </p:nvSpPr>
          <p:spPr>
            <a:xfrm>
              <a:off x="355" y="801365"/>
              <a:ext cx="462240" cy="533520"/>
            </a:xfrm>
            <a:custGeom>
              <a:avLst/>
              <a:gdLst/>
              <a:ahLst/>
              <a:cxnLst/>
              <a:rect l="l" t="t" r="r" b="b"/>
              <a:pathLst>
                <a:path w="1284" h="1482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2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43"/>
            <p:cNvSpPr/>
            <p:nvPr/>
          </p:nvSpPr>
          <p:spPr>
            <a:xfrm>
              <a:off x="924835" y="5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0" y="742"/>
                  </a:moveTo>
                  <a:lnTo>
                    <a:pt x="1284" y="1483"/>
                  </a:lnTo>
                  <a:lnTo>
                    <a:pt x="1284" y="0"/>
                  </a:lnTo>
                  <a:lnTo>
                    <a:pt x="0" y="7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43"/>
            <p:cNvSpPr/>
            <p:nvPr/>
          </p:nvSpPr>
          <p:spPr>
            <a:xfrm>
              <a:off x="1387075" y="5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3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44"/>
          <p:cNvSpPr txBox="1">
            <a:spLocks noGrp="1"/>
          </p:cNvSpPr>
          <p:nvPr>
            <p:ph type="title" hasCustomPrompt="1"/>
          </p:nvPr>
        </p:nvSpPr>
        <p:spPr>
          <a:xfrm>
            <a:off x="713225" y="3061700"/>
            <a:ext cx="54546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82" name="Google Shape;582;p44"/>
          <p:cNvSpPr txBox="1">
            <a:spLocks noGrp="1"/>
          </p:cNvSpPr>
          <p:nvPr>
            <p:ph type="subTitle" idx="1"/>
          </p:nvPr>
        </p:nvSpPr>
        <p:spPr>
          <a:xfrm>
            <a:off x="713225" y="4106900"/>
            <a:ext cx="54546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583" name="Google Shape;583;p44"/>
          <p:cNvGrpSpPr/>
          <p:nvPr/>
        </p:nvGrpSpPr>
        <p:grpSpPr>
          <a:xfrm rot="-5400000">
            <a:off x="7264887" y="-9265"/>
            <a:ext cx="1868553" cy="1888008"/>
            <a:chOff x="7294670" y="3274728"/>
            <a:chExt cx="1849320" cy="1868760"/>
          </a:xfrm>
        </p:grpSpPr>
        <p:sp>
          <p:nvSpPr>
            <p:cNvPr id="584" name="Google Shape;584;p44"/>
            <p:cNvSpPr/>
            <p:nvPr/>
          </p:nvSpPr>
          <p:spPr>
            <a:xfrm rot="10800000">
              <a:off x="7757270" y="3541848"/>
              <a:ext cx="462240" cy="800640"/>
            </a:xfrm>
            <a:custGeom>
              <a:avLst/>
              <a:gdLst/>
              <a:ahLst/>
              <a:cxnLst/>
              <a:rect l="l" t="t" r="r" b="b"/>
              <a:pathLst>
                <a:path w="1284" h="2224" extrusionOk="0">
                  <a:moveTo>
                    <a:pt x="0" y="1483"/>
                  </a:moveTo>
                  <a:lnTo>
                    <a:pt x="1284" y="2224"/>
                  </a:lnTo>
                  <a:lnTo>
                    <a:pt x="1284" y="742"/>
                  </a:lnTo>
                  <a:lnTo>
                    <a:pt x="0" y="0"/>
                  </a:lnTo>
                  <a:lnTo>
                    <a:pt x="0" y="14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44"/>
            <p:cNvSpPr/>
            <p:nvPr/>
          </p:nvSpPr>
          <p:spPr>
            <a:xfrm rot="10800000">
              <a:off x="8219510" y="3541848"/>
              <a:ext cx="462240" cy="800640"/>
            </a:xfrm>
            <a:custGeom>
              <a:avLst/>
              <a:gdLst/>
              <a:ahLst/>
              <a:cxnLst/>
              <a:rect l="l" t="t" r="r" b="b"/>
              <a:pathLst>
                <a:path w="1284" h="2224" extrusionOk="0">
                  <a:moveTo>
                    <a:pt x="1284" y="1483"/>
                  </a:moveTo>
                  <a:lnTo>
                    <a:pt x="0" y="2224"/>
                  </a:lnTo>
                  <a:lnTo>
                    <a:pt x="0" y="742"/>
                  </a:lnTo>
                  <a:lnTo>
                    <a:pt x="1284" y="0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44"/>
            <p:cNvSpPr/>
            <p:nvPr/>
          </p:nvSpPr>
          <p:spPr>
            <a:xfrm rot="10800000">
              <a:off x="8681750" y="3274728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1284" y="1483"/>
                  </a:moveTo>
                  <a:lnTo>
                    <a:pt x="0" y="2225"/>
                  </a:lnTo>
                  <a:lnTo>
                    <a:pt x="0" y="742"/>
                  </a:lnTo>
                  <a:lnTo>
                    <a:pt x="1284" y="0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44"/>
            <p:cNvSpPr/>
            <p:nvPr/>
          </p:nvSpPr>
          <p:spPr>
            <a:xfrm rot="10800000">
              <a:off x="7294670" y="4075368"/>
              <a:ext cx="462600" cy="801000"/>
            </a:xfrm>
            <a:custGeom>
              <a:avLst/>
              <a:gdLst/>
              <a:ahLst/>
              <a:cxnLst/>
              <a:rect l="l" t="t" r="r" b="b"/>
              <a:pathLst>
                <a:path w="1285" h="2225" extrusionOk="0">
                  <a:moveTo>
                    <a:pt x="1285" y="1483"/>
                  </a:moveTo>
                  <a:lnTo>
                    <a:pt x="0" y="2225"/>
                  </a:lnTo>
                  <a:lnTo>
                    <a:pt x="0" y="741"/>
                  </a:lnTo>
                  <a:lnTo>
                    <a:pt x="1285" y="0"/>
                  </a:lnTo>
                  <a:lnTo>
                    <a:pt x="1285" y="148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44"/>
            <p:cNvSpPr/>
            <p:nvPr/>
          </p:nvSpPr>
          <p:spPr>
            <a:xfrm rot="10800000">
              <a:off x="7294670" y="3541848"/>
              <a:ext cx="462600" cy="533880"/>
            </a:xfrm>
            <a:custGeom>
              <a:avLst/>
              <a:gdLst/>
              <a:ahLst/>
              <a:cxnLst/>
              <a:rect l="l" t="t" r="r" b="b"/>
              <a:pathLst>
                <a:path w="1285" h="1483" extrusionOk="0">
                  <a:moveTo>
                    <a:pt x="1285" y="742"/>
                  </a:moveTo>
                  <a:lnTo>
                    <a:pt x="0" y="0"/>
                  </a:lnTo>
                  <a:lnTo>
                    <a:pt x="0" y="1483"/>
                  </a:lnTo>
                  <a:lnTo>
                    <a:pt x="1285" y="74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44"/>
            <p:cNvSpPr/>
            <p:nvPr/>
          </p:nvSpPr>
          <p:spPr>
            <a:xfrm rot="10800000">
              <a:off x="8219510" y="4342488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0" y="1483"/>
                  </a:moveTo>
                  <a:lnTo>
                    <a:pt x="1284" y="2225"/>
                  </a:lnTo>
                  <a:lnTo>
                    <a:pt x="1284" y="742"/>
                  </a:lnTo>
                  <a:lnTo>
                    <a:pt x="0" y="0"/>
                  </a:lnTo>
                  <a:lnTo>
                    <a:pt x="0" y="148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44"/>
            <p:cNvSpPr/>
            <p:nvPr/>
          </p:nvSpPr>
          <p:spPr>
            <a:xfrm rot="10800000">
              <a:off x="8681750" y="4342488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1284" y="1483"/>
                  </a:moveTo>
                  <a:lnTo>
                    <a:pt x="0" y="2225"/>
                  </a:lnTo>
                  <a:lnTo>
                    <a:pt x="0" y="742"/>
                  </a:lnTo>
                  <a:lnTo>
                    <a:pt x="1284" y="0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44"/>
            <p:cNvSpPr/>
            <p:nvPr/>
          </p:nvSpPr>
          <p:spPr>
            <a:xfrm rot="10800000">
              <a:off x="8681750" y="4075368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0" y="742"/>
                  </a:moveTo>
                  <a:lnTo>
                    <a:pt x="1284" y="1484"/>
                  </a:lnTo>
                  <a:lnTo>
                    <a:pt x="1284" y="0"/>
                  </a:lnTo>
                  <a:lnTo>
                    <a:pt x="0" y="74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44"/>
            <p:cNvSpPr/>
            <p:nvPr/>
          </p:nvSpPr>
          <p:spPr>
            <a:xfrm rot="10800000">
              <a:off x="8219510" y="4075368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4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44"/>
            <p:cNvSpPr/>
            <p:nvPr/>
          </p:nvSpPr>
          <p:spPr>
            <a:xfrm rot="10800000">
              <a:off x="8681750" y="3808608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3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44"/>
            <p:cNvSpPr/>
            <p:nvPr/>
          </p:nvSpPr>
          <p:spPr>
            <a:xfrm>
              <a:off x="8219506" y="3356853"/>
              <a:ext cx="196757" cy="363240"/>
            </a:xfrm>
            <a:custGeom>
              <a:avLst/>
              <a:gdLst/>
              <a:ahLst/>
              <a:cxnLst/>
              <a:rect l="l" t="t" r="r" b="b"/>
              <a:pathLst>
                <a:path w="582" h="1009" extrusionOk="0">
                  <a:moveTo>
                    <a:pt x="582" y="0"/>
                  </a:moveTo>
                  <a:lnTo>
                    <a:pt x="0" y="336"/>
                  </a:lnTo>
                  <a:lnTo>
                    <a:pt x="0" y="1009"/>
                  </a:lnTo>
                  <a:lnTo>
                    <a:pt x="582" y="673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7"/>
          <p:cNvSpPr txBox="1">
            <a:spLocks noGrp="1"/>
          </p:cNvSpPr>
          <p:nvPr>
            <p:ph type="subTitle" idx="1"/>
          </p:nvPr>
        </p:nvSpPr>
        <p:spPr>
          <a:xfrm>
            <a:off x="713225" y="1762625"/>
            <a:ext cx="4294800" cy="24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Proxima Nova"/>
              <a:buChar char="■"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09" name="Google Shape;109;p7"/>
          <p:cNvGrpSpPr/>
          <p:nvPr/>
        </p:nvGrpSpPr>
        <p:grpSpPr>
          <a:xfrm rot="10800000">
            <a:off x="6832790" y="3007255"/>
            <a:ext cx="2311200" cy="2136240"/>
            <a:chOff x="-3535" y="-170"/>
            <a:chExt cx="2311200" cy="2136240"/>
          </a:xfrm>
        </p:grpSpPr>
        <p:sp>
          <p:nvSpPr>
            <p:cNvPr id="110" name="Google Shape;110;p7"/>
            <p:cNvSpPr/>
            <p:nvPr/>
          </p:nvSpPr>
          <p:spPr>
            <a:xfrm>
              <a:off x="-2815" y="1335430"/>
              <a:ext cx="462600" cy="800640"/>
            </a:xfrm>
            <a:custGeom>
              <a:avLst/>
              <a:gdLst/>
              <a:ahLst/>
              <a:cxnLst/>
              <a:rect l="l" t="t" r="r" b="b"/>
              <a:pathLst>
                <a:path w="1285" h="2224" extrusionOk="0">
                  <a:moveTo>
                    <a:pt x="1285" y="1483"/>
                  </a:moveTo>
                  <a:lnTo>
                    <a:pt x="0" y="2224"/>
                  </a:lnTo>
                  <a:lnTo>
                    <a:pt x="0" y="741"/>
                  </a:lnTo>
                  <a:lnTo>
                    <a:pt x="1285" y="0"/>
                  </a:lnTo>
                  <a:lnTo>
                    <a:pt x="1285" y="148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7"/>
            <p:cNvSpPr/>
            <p:nvPr/>
          </p:nvSpPr>
          <p:spPr>
            <a:xfrm>
              <a:off x="920585" y="266950"/>
              <a:ext cx="462600" cy="800640"/>
            </a:xfrm>
            <a:custGeom>
              <a:avLst/>
              <a:gdLst/>
              <a:ahLst/>
              <a:cxnLst/>
              <a:rect l="l" t="t" r="r" b="b"/>
              <a:pathLst>
                <a:path w="1285" h="2224" extrusionOk="0">
                  <a:moveTo>
                    <a:pt x="1285" y="1482"/>
                  </a:moveTo>
                  <a:lnTo>
                    <a:pt x="0" y="2224"/>
                  </a:lnTo>
                  <a:lnTo>
                    <a:pt x="0" y="741"/>
                  </a:lnTo>
                  <a:lnTo>
                    <a:pt x="1285" y="0"/>
                  </a:lnTo>
                  <a:lnTo>
                    <a:pt x="1285" y="14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7"/>
            <p:cNvSpPr/>
            <p:nvPr/>
          </p:nvSpPr>
          <p:spPr>
            <a:xfrm>
              <a:off x="458345" y="-170"/>
              <a:ext cx="924840" cy="533880"/>
            </a:xfrm>
            <a:custGeom>
              <a:avLst/>
              <a:gdLst/>
              <a:ahLst/>
              <a:cxnLst/>
              <a:rect l="l" t="t" r="r" b="b"/>
              <a:pathLst>
                <a:path w="2569" h="1483" extrusionOk="0">
                  <a:moveTo>
                    <a:pt x="1284" y="1483"/>
                  </a:moveTo>
                  <a:lnTo>
                    <a:pt x="2569" y="742"/>
                  </a:lnTo>
                  <a:lnTo>
                    <a:pt x="1284" y="0"/>
                  </a:lnTo>
                  <a:lnTo>
                    <a:pt x="0" y="742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-3535" y="266950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1284" y="0"/>
                  </a:moveTo>
                  <a:lnTo>
                    <a:pt x="0" y="742"/>
                  </a:lnTo>
                  <a:lnTo>
                    <a:pt x="0" y="2225"/>
                  </a:lnTo>
                  <a:lnTo>
                    <a:pt x="1284" y="1484"/>
                  </a:lnTo>
                  <a:lnTo>
                    <a:pt x="1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642305" y="1333270"/>
              <a:ext cx="209520" cy="363240"/>
            </a:xfrm>
            <a:custGeom>
              <a:avLst/>
              <a:gdLst/>
              <a:ahLst/>
              <a:cxnLst/>
              <a:rect l="l" t="t" r="r" b="b"/>
              <a:pathLst>
                <a:path w="582" h="1009" extrusionOk="0">
                  <a:moveTo>
                    <a:pt x="582" y="0"/>
                  </a:moveTo>
                  <a:lnTo>
                    <a:pt x="0" y="336"/>
                  </a:lnTo>
                  <a:lnTo>
                    <a:pt x="0" y="1009"/>
                  </a:lnTo>
                  <a:lnTo>
                    <a:pt x="582" y="673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7"/>
            <p:cNvSpPr/>
            <p:nvPr/>
          </p:nvSpPr>
          <p:spPr>
            <a:xfrm>
              <a:off x="458705" y="266950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4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458705" y="801190"/>
              <a:ext cx="462240" cy="533520"/>
            </a:xfrm>
            <a:custGeom>
              <a:avLst/>
              <a:gdLst/>
              <a:ahLst/>
              <a:cxnLst/>
              <a:rect l="l" t="t" r="r" b="b"/>
              <a:pathLst>
                <a:path w="1284" h="1482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2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7"/>
            <p:cNvSpPr/>
            <p:nvPr/>
          </p:nvSpPr>
          <p:spPr>
            <a:xfrm>
              <a:off x="1383185" y="-170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0" y="742"/>
                  </a:moveTo>
                  <a:lnTo>
                    <a:pt x="1284" y="1483"/>
                  </a:lnTo>
                  <a:lnTo>
                    <a:pt x="1284" y="0"/>
                  </a:lnTo>
                  <a:lnTo>
                    <a:pt x="0" y="74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1845425" y="-170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3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BLANK_1_1_1"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598" name="Google Shape;598;p46"/>
          <p:cNvGrpSpPr/>
          <p:nvPr/>
        </p:nvGrpSpPr>
        <p:grpSpPr>
          <a:xfrm>
            <a:off x="7195639" y="3861468"/>
            <a:ext cx="1948347" cy="1282023"/>
            <a:chOff x="7036550" y="3756788"/>
            <a:chExt cx="2107460" cy="1386720"/>
          </a:xfrm>
        </p:grpSpPr>
        <p:sp>
          <p:nvSpPr>
            <p:cNvPr id="599" name="Google Shape;599;p46"/>
            <p:cNvSpPr/>
            <p:nvPr/>
          </p:nvSpPr>
          <p:spPr>
            <a:xfrm rot="5400000" flipH="1">
              <a:off x="7443910" y="4511168"/>
              <a:ext cx="462600" cy="800640"/>
            </a:xfrm>
            <a:custGeom>
              <a:avLst/>
              <a:gdLst/>
              <a:ahLst/>
              <a:cxnLst/>
              <a:rect l="l" t="t" r="r" b="b"/>
              <a:pathLst>
                <a:path w="1285" h="2224" extrusionOk="0">
                  <a:moveTo>
                    <a:pt x="1285" y="1483"/>
                  </a:moveTo>
                  <a:lnTo>
                    <a:pt x="0" y="2224"/>
                  </a:lnTo>
                  <a:lnTo>
                    <a:pt x="0" y="741"/>
                  </a:lnTo>
                  <a:lnTo>
                    <a:pt x="1285" y="0"/>
                  </a:lnTo>
                  <a:lnTo>
                    <a:pt x="1285" y="14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46"/>
            <p:cNvSpPr/>
            <p:nvPr/>
          </p:nvSpPr>
          <p:spPr>
            <a:xfrm rot="5400000" flipH="1">
              <a:off x="8512390" y="3587768"/>
              <a:ext cx="462600" cy="800640"/>
            </a:xfrm>
            <a:custGeom>
              <a:avLst/>
              <a:gdLst/>
              <a:ahLst/>
              <a:cxnLst/>
              <a:rect l="l" t="t" r="r" b="b"/>
              <a:pathLst>
                <a:path w="1285" h="2224" extrusionOk="0">
                  <a:moveTo>
                    <a:pt x="1285" y="1482"/>
                  </a:moveTo>
                  <a:lnTo>
                    <a:pt x="0" y="2224"/>
                  </a:lnTo>
                  <a:lnTo>
                    <a:pt x="0" y="741"/>
                  </a:lnTo>
                  <a:lnTo>
                    <a:pt x="1285" y="0"/>
                  </a:lnTo>
                  <a:lnTo>
                    <a:pt x="1285" y="148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46"/>
            <p:cNvSpPr/>
            <p:nvPr/>
          </p:nvSpPr>
          <p:spPr>
            <a:xfrm rot="5400000" flipH="1">
              <a:off x="8512390" y="4511888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1284" y="0"/>
                  </a:moveTo>
                  <a:lnTo>
                    <a:pt x="0" y="742"/>
                  </a:lnTo>
                  <a:lnTo>
                    <a:pt x="0" y="2225"/>
                  </a:lnTo>
                  <a:lnTo>
                    <a:pt x="1284" y="1484"/>
                  </a:lnTo>
                  <a:lnTo>
                    <a:pt x="1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46"/>
            <p:cNvSpPr/>
            <p:nvPr/>
          </p:nvSpPr>
          <p:spPr>
            <a:xfrm rot="5400000" flipH="1">
              <a:off x="7113410" y="4604413"/>
              <a:ext cx="209520" cy="363240"/>
            </a:xfrm>
            <a:custGeom>
              <a:avLst/>
              <a:gdLst/>
              <a:ahLst/>
              <a:cxnLst/>
              <a:rect l="l" t="t" r="r" b="b"/>
              <a:pathLst>
                <a:path w="582" h="1009" extrusionOk="0">
                  <a:moveTo>
                    <a:pt x="582" y="0"/>
                  </a:moveTo>
                  <a:lnTo>
                    <a:pt x="0" y="336"/>
                  </a:lnTo>
                  <a:lnTo>
                    <a:pt x="0" y="1009"/>
                  </a:lnTo>
                  <a:lnTo>
                    <a:pt x="582" y="673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46"/>
            <p:cNvSpPr/>
            <p:nvPr/>
          </p:nvSpPr>
          <p:spPr>
            <a:xfrm rot="5400000" flipH="1">
              <a:off x="8645770" y="4183028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4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46"/>
            <p:cNvSpPr/>
            <p:nvPr/>
          </p:nvSpPr>
          <p:spPr>
            <a:xfrm rot="5400000" flipH="1">
              <a:off x="8111890" y="4183388"/>
              <a:ext cx="462240" cy="533520"/>
            </a:xfrm>
            <a:custGeom>
              <a:avLst/>
              <a:gdLst/>
              <a:ahLst/>
              <a:cxnLst/>
              <a:rect l="l" t="t" r="r" b="b"/>
              <a:pathLst>
                <a:path w="1284" h="1482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2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47"/>
          <p:cNvSpPr txBox="1">
            <a:spLocks noGrp="1"/>
          </p:cNvSpPr>
          <p:nvPr>
            <p:ph type="title"/>
          </p:nvPr>
        </p:nvSpPr>
        <p:spPr>
          <a:xfrm>
            <a:off x="720000" y="1882800"/>
            <a:ext cx="2952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07" name="Google Shape;607;p47"/>
          <p:cNvSpPr txBox="1">
            <a:spLocks noGrp="1"/>
          </p:cNvSpPr>
          <p:nvPr>
            <p:ph type="subTitle" idx="1"/>
          </p:nvPr>
        </p:nvSpPr>
        <p:spPr>
          <a:xfrm>
            <a:off x="720000" y="2455500"/>
            <a:ext cx="2952300" cy="8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48"/>
          <p:cNvSpPr txBox="1">
            <a:spLocks noGrp="1"/>
          </p:cNvSpPr>
          <p:nvPr>
            <p:ph type="title"/>
          </p:nvPr>
        </p:nvSpPr>
        <p:spPr>
          <a:xfrm>
            <a:off x="5410638" y="1882800"/>
            <a:ext cx="2952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0" name="Google Shape;610;p48"/>
          <p:cNvSpPr txBox="1">
            <a:spLocks noGrp="1"/>
          </p:cNvSpPr>
          <p:nvPr>
            <p:ph type="subTitle" idx="1"/>
          </p:nvPr>
        </p:nvSpPr>
        <p:spPr>
          <a:xfrm>
            <a:off x="5410781" y="2455500"/>
            <a:ext cx="2952300" cy="8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_1"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4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3" name="Google Shape;613;p49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12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nek Bangla Light"/>
              <a:buChar char="●"/>
              <a:defRPr/>
            </a:lvl1pPr>
            <a:lvl2pPr marL="914400" lvl="1" indent="-30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Mulish Light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ulish Light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ulish Light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ulish Light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ulish Light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ulish Light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ulish Light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ulish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5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6" name="Google Shape;616;p50"/>
          <p:cNvSpPr txBox="1">
            <a:spLocks noGrp="1"/>
          </p:cNvSpPr>
          <p:nvPr>
            <p:ph type="subTitle" idx="1"/>
          </p:nvPr>
        </p:nvSpPr>
        <p:spPr>
          <a:xfrm>
            <a:off x="4909849" y="1667625"/>
            <a:ext cx="2735100" cy="23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17" name="Google Shape;617;p50"/>
          <p:cNvSpPr txBox="1">
            <a:spLocks noGrp="1"/>
          </p:cNvSpPr>
          <p:nvPr>
            <p:ph type="subTitle" idx="2"/>
          </p:nvPr>
        </p:nvSpPr>
        <p:spPr>
          <a:xfrm>
            <a:off x="1499062" y="1667625"/>
            <a:ext cx="2735100" cy="23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618" name="Google Shape;618;p50"/>
          <p:cNvGrpSpPr/>
          <p:nvPr/>
        </p:nvGrpSpPr>
        <p:grpSpPr>
          <a:xfrm>
            <a:off x="-243033" y="3098788"/>
            <a:ext cx="1424204" cy="2044700"/>
            <a:chOff x="-243033" y="3098788"/>
            <a:chExt cx="1424204" cy="2044700"/>
          </a:xfrm>
        </p:grpSpPr>
        <p:sp>
          <p:nvSpPr>
            <p:cNvPr id="619" name="Google Shape;619;p50"/>
            <p:cNvSpPr/>
            <p:nvPr/>
          </p:nvSpPr>
          <p:spPr>
            <a:xfrm rot="5400000">
              <a:off x="622345" y="4584663"/>
              <a:ext cx="409061" cy="708590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0" y="390"/>
                  </a:moveTo>
                  <a:lnTo>
                    <a:pt x="676" y="0"/>
                  </a:lnTo>
                  <a:lnTo>
                    <a:pt x="676" y="780"/>
                  </a:lnTo>
                  <a:lnTo>
                    <a:pt x="0" y="1171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20" name="Google Shape;620;p50"/>
            <p:cNvGrpSpPr/>
            <p:nvPr/>
          </p:nvGrpSpPr>
          <p:grpSpPr>
            <a:xfrm>
              <a:off x="-243033" y="3098788"/>
              <a:ext cx="1180579" cy="1635639"/>
              <a:chOff x="-9233" y="2559288"/>
              <a:chExt cx="1180579" cy="1635639"/>
            </a:xfrm>
          </p:grpSpPr>
          <p:sp>
            <p:nvSpPr>
              <p:cNvPr id="621" name="Google Shape;621;p50"/>
              <p:cNvSpPr/>
              <p:nvPr/>
            </p:nvSpPr>
            <p:spPr>
              <a:xfrm rot="5400000">
                <a:off x="612520" y="3227646"/>
                <a:ext cx="409061" cy="708590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1" extrusionOk="0">
                    <a:moveTo>
                      <a:pt x="676" y="390"/>
                    </a:moveTo>
                    <a:lnTo>
                      <a:pt x="0" y="0"/>
                    </a:lnTo>
                    <a:lnTo>
                      <a:pt x="0" y="781"/>
                    </a:lnTo>
                    <a:lnTo>
                      <a:pt x="676" y="1171"/>
                    </a:lnTo>
                    <a:lnTo>
                      <a:pt x="676" y="39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" name="Google Shape;622;p50"/>
              <p:cNvSpPr/>
              <p:nvPr/>
            </p:nvSpPr>
            <p:spPr>
              <a:xfrm rot="5400000">
                <a:off x="612520" y="2818584"/>
                <a:ext cx="409061" cy="708590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1" extrusionOk="0">
                    <a:moveTo>
                      <a:pt x="0" y="390"/>
                    </a:moveTo>
                    <a:lnTo>
                      <a:pt x="676" y="0"/>
                    </a:lnTo>
                    <a:lnTo>
                      <a:pt x="676" y="781"/>
                    </a:lnTo>
                    <a:lnTo>
                      <a:pt x="0" y="1171"/>
                    </a:lnTo>
                    <a:lnTo>
                      <a:pt x="0" y="39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" name="Google Shape;623;p50"/>
              <p:cNvSpPr/>
              <p:nvPr/>
            </p:nvSpPr>
            <p:spPr>
              <a:xfrm rot="5400000">
                <a:off x="612520" y="3636102"/>
                <a:ext cx="409061" cy="708590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1" extrusionOk="0">
                    <a:moveTo>
                      <a:pt x="0" y="390"/>
                    </a:moveTo>
                    <a:lnTo>
                      <a:pt x="676" y="0"/>
                    </a:lnTo>
                    <a:lnTo>
                      <a:pt x="676" y="781"/>
                    </a:lnTo>
                    <a:lnTo>
                      <a:pt x="0" y="1171"/>
                    </a:lnTo>
                    <a:lnTo>
                      <a:pt x="0" y="39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" name="Google Shape;624;p50"/>
              <p:cNvSpPr/>
              <p:nvPr/>
            </p:nvSpPr>
            <p:spPr>
              <a:xfrm rot="5400000">
                <a:off x="140229" y="2818887"/>
                <a:ext cx="409061" cy="707985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0" extrusionOk="0">
                    <a:moveTo>
                      <a:pt x="0" y="1170"/>
                    </a:moveTo>
                    <a:lnTo>
                      <a:pt x="676" y="780"/>
                    </a:lnTo>
                    <a:lnTo>
                      <a:pt x="676" y="0"/>
                    </a:lnTo>
                    <a:lnTo>
                      <a:pt x="0" y="390"/>
                    </a:lnTo>
                    <a:lnTo>
                      <a:pt x="0" y="117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" name="Google Shape;625;p50"/>
              <p:cNvSpPr/>
              <p:nvPr/>
            </p:nvSpPr>
            <p:spPr>
              <a:xfrm rot="5400000">
                <a:off x="494523" y="2527521"/>
                <a:ext cx="409061" cy="472595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81" extrusionOk="0">
                    <a:moveTo>
                      <a:pt x="0" y="391"/>
                    </a:moveTo>
                    <a:lnTo>
                      <a:pt x="676" y="781"/>
                    </a:lnTo>
                    <a:lnTo>
                      <a:pt x="676" y="0"/>
                    </a:lnTo>
                    <a:lnTo>
                      <a:pt x="0" y="39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" name="Google Shape;626;p50"/>
              <p:cNvSpPr/>
              <p:nvPr/>
            </p:nvSpPr>
            <p:spPr>
              <a:xfrm rot="5400000">
                <a:off x="258226" y="3345946"/>
                <a:ext cx="409061" cy="471990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80" extrusionOk="0">
                    <a:moveTo>
                      <a:pt x="676" y="390"/>
                    </a:moveTo>
                    <a:lnTo>
                      <a:pt x="0" y="0"/>
                    </a:lnTo>
                    <a:lnTo>
                      <a:pt x="0" y="780"/>
                    </a:lnTo>
                    <a:lnTo>
                      <a:pt x="676" y="39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27" name="Google Shape;627;p50"/>
            <p:cNvSpPr/>
            <p:nvPr/>
          </p:nvSpPr>
          <p:spPr>
            <a:xfrm rot="5400000">
              <a:off x="31453" y="4293902"/>
              <a:ext cx="409061" cy="471990"/>
            </a:xfrm>
            <a:custGeom>
              <a:avLst/>
              <a:gdLst/>
              <a:ahLst/>
              <a:cxnLst/>
              <a:rect l="l" t="t" r="r" b="b"/>
              <a:pathLst>
                <a:path w="676" h="780" extrusionOk="0">
                  <a:moveTo>
                    <a:pt x="0" y="390"/>
                  </a:moveTo>
                  <a:lnTo>
                    <a:pt x="676" y="780"/>
                  </a:lnTo>
                  <a:lnTo>
                    <a:pt x="676" y="0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30" name="Google Shape;630;p51"/>
          <p:cNvSpPr txBox="1">
            <a:spLocks noGrp="1"/>
          </p:cNvSpPr>
          <p:nvPr>
            <p:ph type="subTitle" idx="1"/>
          </p:nvPr>
        </p:nvSpPr>
        <p:spPr>
          <a:xfrm>
            <a:off x="5573175" y="1955929"/>
            <a:ext cx="2538600" cy="22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631" name="Google Shape;631;p51"/>
          <p:cNvSpPr txBox="1">
            <a:spLocks noGrp="1"/>
          </p:cNvSpPr>
          <p:nvPr>
            <p:ph type="subTitle" idx="2"/>
          </p:nvPr>
        </p:nvSpPr>
        <p:spPr>
          <a:xfrm>
            <a:off x="1757325" y="1955929"/>
            <a:ext cx="2538600" cy="22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632" name="Google Shape;632;p51"/>
          <p:cNvSpPr txBox="1">
            <a:spLocks noGrp="1"/>
          </p:cNvSpPr>
          <p:nvPr>
            <p:ph type="subTitle" idx="3"/>
          </p:nvPr>
        </p:nvSpPr>
        <p:spPr>
          <a:xfrm>
            <a:off x="1757300" y="1535888"/>
            <a:ext cx="25386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633" name="Google Shape;633;p51"/>
          <p:cNvSpPr txBox="1">
            <a:spLocks noGrp="1"/>
          </p:cNvSpPr>
          <p:nvPr>
            <p:ph type="subTitle" idx="4"/>
          </p:nvPr>
        </p:nvSpPr>
        <p:spPr>
          <a:xfrm>
            <a:off x="5573179" y="1535888"/>
            <a:ext cx="25386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"/>
              <a:buNone/>
              <a:defRPr sz="2400"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36" name="Google Shape;636;p52"/>
          <p:cNvSpPr txBox="1">
            <a:spLocks noGrp="1"/>
          </p:cNvSpPr>
          <p:nvPr>
            <p:ph type="subTitle" idx="1"/>
          </p:nvPr>
        </p:nvSpPr>
        <p:spPr>
          <a:xfrm>
            <a:off x="1253225" y="1756450"/>
            <a:ext cx="25206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52"/>
          <p:cNvSpPr txBox="1">
            <a:spLocks noGrp="1"/>
          </p:cNvSpPr>
          <p:nvPr>
            <p:ph type="subTitle" idx="2"/>
          </p:nvPr>
        </p:nvSpPr>
        <p:spPr>
          <a:xfrm>
            <a:off x="5079773" y="1756450"/>
            <a:ext cx="25206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38" name="Google Shape;638;p52"/>
          <p:cNvSpPr txBox="1">
            <a:spLocks noGrp="1"/>
          </p:cNvSpPr>
          <p:nvPr>
            <p:ph type="subTitle" idx="3"/>
          </p:nvPr>
        </p:nvSpPr>
        <p:spPr>
          <a:xfrm>
            <a:off x="1253225" y="3417100"/>
            <a:ext cx="25206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52"/>
          <p:cNvSpPr txBox="1">
            <a:spLocks noGrp="1"/>
          </p:cNvSpPr>
          <p:nvPr>
            <p:ph type="subTitle" idx="4"/>
          </p:nvPr>
        </p:nvSpPr>
        <p:spPr>
          <a:xfrm>
            <a:off x="5079773" y="3417100"/>
            <a:ext cx="25206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40" name="Google Shape;640;p52"/>
          <p:cNvSpPr txBox="1">
            <a:spLocks noGrp="1"/>
          </p:cNvSpPr>
          <p:nvPr>
            <p:ph type="subTitle" idx="5"/>
          </p:nvPr>
        </p:nvSpPr>
        <p:spPr>
          <a:xfrm>
            <a:off x="1253226" y="1336450"/>
            <a:ext cx="25206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641" name="Google Shape;641;p52"/>
          <p:cNvSpPr txBox="1">
            <a:spLocks noGrp="1"/>
          </p:cNvSpPr>
          <p:nvPr>
            <p:ph type="subTitle" idx="6"/>
          </p:nvPr>
        </p:nvSpPr>
        <p:spPr>
          <a:xfrm>
            <a:off x="1253226" y="2997100"/>
            <a:ext cx="25206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642" name="Google Shape;642;p52"/>
          <p:cNvSpPr txBox="1">
            <a:spLocks noGrp="1"/>
          </p:cNvSpPr>
          <p:nvPr>
            <p:ph type="subTitle" idx="7"/>
          </p:nvPr>
        </p:nvSpPr>
        <p:spPr>
          <a:xfrm>
            <a:off x="5079750" y="1336450"/>
            <a:ext cx="25206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643" name="Google Shape;643;p52"/>
          <p:cNvSpPr txBox="1">
            <a:spLocks noGrp="1"/>
          </p:cNvSpPr>
          <p:nvPr>
            <p:ph type="subTitle" idx="8"/>
          </p:nvPr>
        </p:nvSpPr>
        <p:spPr>
          <a:xfrm>
            <a:off x="5079750" y="2997100"/>
            <a:ext cx="25206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grpSp>
        <p:nvGrpSpPr>
          <p:cNvPr id="644" name="Google Shape;644;p52"/>
          <p:cNvGrpSpPr/>
          <p:nvPr/>
        </p:nvGrpSpPr>
        <p:grpSpPr>
          <a:xfrm rot="10800000" flipH="1">
            <a:off x="8300491" y="1243813"/>
            <a:ext cx="853585" cy="3128188"/>
            <a:chOff x="8300491" y="1243813"/>
            <a:chExt cx="853585" cy="3128188"/>
          </a:xfrm>
        </p:grpSpPr>
        <p:sp>
          <p:nvSpPr>
            <p:cNvPr id="645" name="Google Shape;645;p52"/>
            <p:cNvSpPr/>
            <p:nvPr/>
          </p:nvSpPr>
          <p:spPr>
            <a:xfrm>
              <a:off x="8727283" y="3140248"/>
              <a:ext cx="426793" cy="739305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1"/>
                  </a:lnTo>
                  <a:lnTo>
                    <a:pt x="676" y="1171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52"/>
            <p:cNvSpPr/>
            <p:nvPr/>
          </p:nvSpPr>
          <p:spPr>
            <a:xfrm>
              <a:off x="8300491" y="3633327"/>
              <a:ext cx="426793" cy="738674"/>
            </a:xfrm>
            <a:custGeom>
              <a:avLst/>
              <a:gdLst/>
              <a:ahLst/>
              <a:cxnLst/>
              <a:rect l="l" t="t" r="r" b="b"/>
              <a:pathLst>
                <a:path w="676" h="1170" extrusionOk="0">
                  <a:moveTo>
                    <a:pt x="0" y="1170"/>
                  </a:moveTo>
                  <a:lnTo>
                    <a:pt x="676" y="780"/>
                  </a:lnTo>
                  <a:lnTo>
                    <a:pt x="676" y="0"/>
                  </a:lnTo>
                  <a:lnTo>
                    <a:pt x="0" y="390"/>
                  </a:lnTo>
                  <a:lnTo>
                    <a:pt x="0" y="117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52"/>
            <p:cNvSpPr/>
            <p:nvPr/>
          </p:nvSpPr>
          <p:spPr>
            <a:xfrm>
              <a:off x="8407189" y="3279775"/>
              <a:ext cx="222867" cy="385752"/>
            </a:xfrm>
            <a:custGeom>
              <a:avLst/>
              <a:gdLst/>
              <a:ahLst/>
              <a:cxnLst/>
              <a:rect l="l" t="t" r="r" b="b"/>
              <a:pathLst>
                <a:path w="353" h="611" extrusionOk="0">
                  <a:moveTo>
                    <a:pt x="0" y="611"/>
                  </a:moveTo>
                  <a:lnTo>
                    <a:pt x="353" y="408"/>
                  </a:lnTo>
                  <a:lnTo>
                    <a:pt x="353" y="0"/>
                  </a:lnTo>
                  <a:lnTo>
                    <a:pt x="0" y="204"/>
                  </a:lnTo>
                  <a:lnTo>
                    <a:pt x="0" y="611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52"/>
            <p:cNvSpPr/>
            <p:nvPr/>
          </p:nvSpPr>
          <p:spPr>
            <a:xfrm>
              <a:off x="8727283" y="2894024"/>
              <a:ext cx="426793" cy="493080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0" y="390"/>
                  </a:moveTo>
                  <a:lnTo>
                    <a:pt x="676" y="781"/>
                  </a:lnTo>
                  <a:lnTo>
                    <a:pt x="676" y="0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52"/>
            <p:cNvSpPr/>
            <p:nvPr/>
          </p:nvSpPr>
          <p:spPr>
            <a:xfrm>
              <a:off x="8727283" y="3633327"/>
              <a:ext cx="426793" cy="492449"/>
            </a:xfrm>
            <a:custGeom>
              <a:avLst/>
              <a:gdLst/>
              <a:ahLst/>
              <a:cxnLst/>
              <a:rect l="l" t="t" r="r" b="b"/>
              <a:pathLst>
                <a:path w="676" h="780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0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52"/>
            <p:cNvSpPr/>
            <p:nvPr/>
          </p:nvSpPr>
          <p:spPr>
            <a:xfrm>
              <a:off x="8727283" y="1490036"/>
              <a:ext cx="426793" cy="739305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1"/>
                  </a:lnTo>
                  <a:lnTo>
                    <a:pt x="676" y="1171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52"/>
            <p:cNvSpPr/>
            <p:nvPr/>
          </p:nvSpPr>
          <p:spPr>
            <a:xfrm>
              <a:off x="8300491" y="1490036"/>
              <a:ext cx="426793" cy="739305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0" y="390"/>
                  </a:moveTo>
                  <a:lnTo>
                    <a:pt x="676" y="0"/>
                  </a:lnTo>
                  <a:lnTo>
                    <a:pt x="676" y="781"/>
                  </a:lnTo>
                  <a:lnTo>
                    <a:pt x="0" y="1171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52"/>
            <p:cNvSpPr/>
            <p:nvPr/>
          </p:nvSpPr>
          <p:spPr>
            <a:xfrm>
              <a:off x="8300491" y="1983116"/>
              <a:ext cx="426793" cy="738674"/>
            </a:xfrm>
            <a:custGeom>
              <a:avLst/>
              <a:gdLst/>
              <a:ahLst/>
              <a:cxnLst/>
              <a:rect l="l" t="t" r="r" b="b"/>
              <a:pathLst>
                <a:path w="676" h="1170" extrusionOk="0">
                  <a:moveTo>
                    <a:pt x="0" y="1170"/>
                  </a:moveTo>
                  <a:lnTo>
                    <a:pt x="676" y="780"/>
                  </a:lnTo>
                  <a:lnTo>
                    <a:pt x="676" y="0"/>
                  </a:lnTo>
                  <a:lnTo>
                    <a:pt x="0" y="390"/>
                  </a:lnTo>
                  <a:lnTo>
                    <a:pt x="0" y="117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52"/>
            <p:cNvSpPr/>
            <p:nvPr/>
          </p:nvSpPr>
          <p:spPr>
            <a:xfrm>
              <a:off x="8300491" y="2646537"/>
              <a:ext cx="426793" cy="493080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676" y="781"/>
                  </a:moveTo>
                  <a:lnTo>
                    <a:pt x="676" y="0"/>
                  </a:lnTo>
                  <a:lnTo>
                    <a:pt x="0" y="391"/>
                  </a:lnTo>
                  <a:lnTo>
                    <a:pt x="676" y="7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52"/>
            <p:cNvSpPr/>
            <p:nvPr/>
          </p:nvSpPr>
          <p:spPr>
            <a:xfrm>
              <a:off x="8727283" y="2646537"/>
              <a:ext cx="426793" cy="493080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0" y="0"/>
                  </a:moveTo>
                  <a:lnTo>
                    <a:pt x="0" y="781"/>
                  </a:lnTo>
                  <a:lnTo>
                    <a:pt x="676" y="3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52"/>
            <p:cNvSpPr/>
            <p:nvPr/>
          </p:nvSpPr>
          <p:spPr>
            <a:xfrm>
              <a:off x="8727283" y="1243813"/>
              <a:ext cx="426793" cy="492449"/>
            </a:xfrm>
            <a:custGeom>
              <a:avLst/>
              <a:gdLst/>
              <a:ahLst/>
              <a:cxnLst/>
              <a:rect l="l" t="t" r="r" b="b"/>
              <a:pathLst>
                <a:path w="676" h="780" extrusionOk="0">
                  <a:moveTo>
                    <a:pt x="0" y="390"/>
                  </a:moveTo>
                  <a:lnTo>
                    <a:pt x="676" y="780"/>
                  </a:lnTo>
                  <a:lnTo>
                    <a:pt x="676" y="0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52"/>
            <p:cNvSpPr/>
            <p:nvPr/>
          </p:nvSpPr>
          <p:spPr>
            <a:xfrm>
              <a:off x="8727283" y="1983116"/>
              <a:ext cx="426793" cy="492449"/>
            </a:xfrm>
            <a:custGeom>
              <a:avLst/>
              <a:gdLst/>
              <a:ahLst/>
              <a:cxnLst/>
              <a:rect l="l" t="t" r="r" b="b"/>
              <a:pathLst>
                <a:path w="676" h="780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0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">
  <p:cSld name="CUSTOM_5_1"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5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59" name="Google Shape;659;p53"/>
          <p:cNvSpPr txBox="1">
            <a:spLocks noGrp="1"/>
          </p:cNvSpPr>
          <p:nvPr>
            <p:ph type="subTitle" idx="1"/>
          </p:nvPr>
        </p:nvSpPr>
        <p:spPr>
          <a:xfrm>
            <a:off x="720000" y="1756450"/>
            <a:ext cx="25008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60" name="Google Shape;660;p53"/>
          <p:cNvSpPr txBox="1">
            <a:spLocks noGrp="1"/>
          </p:cNvSpPr>
          <p:nvPr>
            <p:ph type="subTitle" idx="2"/>
          </p:nvPr>
        </p:nvSpPr>
        <p:spPr>
          <a:xfrm>
            <a:off x="3325025" y="1756450"/>
            <a:ext cx="25008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61" name="Google Shape;661;p53"/>
          <p:cNvSpPr txBox="1">
            <a:spLocks noGrp="1"/>
          </p:cNvSpPr>
          <p:nvPr>
            <p:ph type="subTitle" idx="3"/>
          </p:nvPr>
        </p:nvSpPr>
        <p:spPr>
          <a:xfrm>
            <a:off x="720000" y="3417100"/>
            <a:ext cx="25008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62" name="Google Shape;662;p53"/>
          <p:cNvSpPr txBox="1">
            <a:spLocks noGrp="1"/>
          </p:cNvSpPr>
          <p:nvPr>
            <p:ph type="subTitle" idx="4"/>
          </p:nvPr>
        </p:nvSpPr>
        <p:spPr>
          <a:xfrm>
            <a:off x="3324929" y="3417100"/>
            <a:ext cx="25008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63" name="Google Shape;663;p53"/>
          <p:cNvSpPr txBox="1">
            <a:spLocks noGrp="1"/>
          </p:cNvSpPr>
          <p:nvPr>
            <p:ph type="subTitle" idx="5"/>
          </p:nvPr>
        </p:nvSpPr>
        <p:spPr>
          <a:xfrm>
            <a:off x="720001" y="1336450"/>
            <a:ext cx="25008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664" name="Google Shape;664;p53"/>
          <p:cNvSpPr txBox="1">
            <a:spLocks noGrp="1"/>
          </p:cNvSpPr>
          <p:nvPr>
            <p:ph type="subTitle" idx="6"/>
          </p:nvPr>
        </p:nvSpPr>
        <p:spPr>
          <a:xfrm>
            <a:off x="720001" y="2997100"/>
            <a:ext cx="25008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665" name="Google Shape;665;p53"/>
          <p:cNvSpPr txBox="1">
            <a:spLocks noGrp="1"/>
          </p:cNvSpPr>
          <p:nvPr>
            <p:ph type="subTitle" idx="7"/>
          </p:nvPr>
        </p:nvSpPr>
        <p:spPr>
          <a:xfrm>
            <a:off x="3325002" y="1336450"/>
            <a:ext cx="25008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666" name="Google Shape;666;p53"/>
          <p:cNvSpPr txBox="1">
            <a:spLocks noGrp="1"/>
          </p:cNvSpPr>
          <p:nvPr>
            <p:ph type="subTitle" idx="8"/>
          </p:nvPr>
        </p:nvSpPr>
        <p:spPr>
          <a:xfrm>
            <a:off x="3324906" y="2997100"/>
            <a:ext cx="25008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667" name="Google Shape;667;p53"/>
          <p:cNvSpPr txBox="1">
            <a:spLocks noGrp="1"/>
          </p:cNvSpPr>
          <p:nvPr>
            <p:ph type="subTitle" idx="9"/>
          </p:nvPr>
        </p:nvSpPr>
        <p:spPr>
          <a:xfrm>
            <a:off x="5929973" y="1756450"/>
            <a:ext cx="25008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68" name="Google Shape;668;p53"/>
          <p:cNvSpPr txBox="1">
            <a:spLocks noGrp="1"/>
          </p:cNvSpPr>
          <p:nvPr>
            <p:ph type="subTitle" idx="13"/>
          </p:nvPr>
        </p:nvSpPr>
        <p:spPr>
          <a:xfrm>
            <a:off x="5929950" y="1336450"/>
            <a:ext cx="25008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5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71" name="Google Shape;671;p54"/>
          <p:cNvSpPr txBox="1">
            <a:spLocks noGrp="1"/>
          </p:cNvSpPr>
          <p:nvPr>
            <p:ph type="subTitle" idx="1"/>
          </p:nvPr>
        </p:nvSpPr>
        <p:spPr>
          <a:xfrm>
            <a:off x="720000" y="1886677"/>
            <a:ext cx="2284200" cy="9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72" name="Google Shape;672;p54"/>
          <p:cNvSpPr txBox="1">
            <a:spLocks noGrp="1"/>
          </p:cNvSpPr>
          <p:nvPr>
            <p:ph type="subTitle" idx="2"/>
          </p:nvPr>
        </p:nvSpPr>
        <p:spPr>
          <a:xfrm>
            <a:off x="3429901" y="1886677"/>
            <a:ext cx="2284200" cy="9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73" name="Google Shape;673;p54"/>
          <p:cNvSpPr txBox="1">
            <a:spLocks noGrp="1"/>
          </p:cNvSpPr>
          <p:nvPr>
            <p:ph type="subTitle" idx="3"/>
          </p:nvPr>
        </p:nvSpPr>
        <p:spPr>
          <a:xfrm>
            <a:off x="720000" y="3624675"/>
            <a:ext cx="2284200" cy="9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74" name="Google Shape;674;p54"/>
          <p:cNvSpPr txBox="1">
            <a:spLocks noGrp="1"/>
          </p:cNvSpPr>
          <p:nvPr>
            <p:ph type="subTitle" idx="4"/>
          </p:nvPr>
        </p:nvSpPr>
        <p:spPr>
          <a:xfrm>
            <a:off x="3429899" y="3624675"/>
            <a:ext cx="2284200" cy="9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75" name="Google Shape;675;p54"/>
          <p:cNvSpPr txBox="1">
            <a:spLocks noGrp="1"/>
          </p:cNvSpPr>
          <p:nvPr>
            <p:ph type="subTitle" idx="5"/>
          </p:nvPr>
        </p:nvSpPr>
        <p:spPr>
          <a:xfrm>
            <a:off x="6139799" y="1886677"/>
            <a:ext cx="2284200" cy="9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76" name="Google Shape;676;p54"/>
          <p:cNvSpPr txBox="1">
            <a:spLocks noGrp="1"/>
          </p:cNvSpPr>
          <p:nvPr>
            <p:ph type="subTitle" idx="6"/>
          </p:nvPr>
        </p:nvSpPr>
        <p:spPr>
          <a:xfrm>
            <a:off x="6139799" y="3624675"/>
            <a:ext cx="2284200" cy="9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77" name="Google Shape;677;p54"/>
          <p:cNvSpPr txBox="1">
            <a:spLocks noGrp="1"/>
          </p:cNvSpPr>
          <p:nvPr>
            <p:ph type="subTitle" idx="7"/>
          </p:nvPr>
        </p:nvSpPr>
        <p:spPr>
          <a:xfrm>
            <a:off x="720000" y="1235300"/>
            <a:ext cx="2284200" cy="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678" name="Google Shape;678;p54"/>
          <p:cNvSpPr txBox="1">
            <a:spLocks noGrp="1"/>
          </p:cNvSpPr>
          <p:nvPr>
            <p:ph type="subTitle" idx="8"/>
          </p:nvPr>
        </p:nvSpPr>
        <p:spPr>
          <a:xfrm>
            <a:off x="3429901" y="1235300"/>
            <a:ext cx="2284200" cy="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679" name="Google Shape;679;p54"/>
          <p:cNvSpPr txBox="1">
            <a:spLocks noGrp="1"/>
          </p:cNvSpPr>
          <p:nvPr>
            <p:ph type="subTitle" idx="9"/>
          </p:nvPr>
        </p:nvSpPr>
        <p:spPr>
          <a:xfrm>
            <a:off x="6139799" y="1235300"/>
            <a:ext cx="2284200" cy="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680" name="Google Shape;680;p54"/>
          <p:cNvSpPr txBox="1">
            <a:spLocks noGrp="1"/>
          </p:cNvSpPr>
          <p:nvPr>
            <p:ph type="subTitle" idx="13"/>
          </p:nvPr>
        </p:nvSpPr>
        <p:spPr>
          <a:xfrm>
            <a:off x="720000" y="2970223"/>
            <a:ext cx="2284200" cy="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681" name="Google Shape;681;p54"/>
          <p:cNvSpPr txBox="1">
            <a:spLocks noGrp="1"/>
          </p:cNvSpPr>
          <p:nvPr>
            <p:ph type="subTitle" idx="14"/>
          </p:nvPr>
        </p:nvSpPr>
        <p:spPr>
          <a:xfrm>
            <a:off x="3429888" y="2970073"/>
            <a:ext cx="2284200" cy="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682" name="Google Shape;682;p54"/>
          <p:cNvSpPr txBox="1">
            <a:spLocks noGrp="1"/>
          </p:cNvSpPr>
          <p:nvPr>
            <p:ph type="subTitle" idx="15"/>
          </p:nvPr>
        </p:nvSpPr>
        <p:spPr>
          <a:xfrm>
            <a:off x="6139793" y="2970073"/>
            <a:ext cx="2284200" cy="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exend SemiBold"/>
              <a:buNone/>
              <a:defRPr sz="2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grpSp>
        <p:nvGrpSpPr>
          <p:cNvPr id="683" name="Google Shape;683;p54"/>
          <p:cNvGrpSpPr/>
          <p:nvPr/>
        </p:nvGrpSpPr>
        <p:grpSpPr>
          <a:xfrm>
            <a:off x="7280310" y="10"/>
            <a:ext cx="1863685" cy="1849320"/>
            <a:chOff x="7280310" y="10"/>
            <a:chExt cx="1863685" cy="1849320"/>
          </a:xfrm>
        </p:grpSpPr>
        <p:sp>
          <p:nvSpPr>
            <p:cNvPr id="684" name="Google Shape;684;p54"/>
            <p:cNvSpPr/>
            <p:nvPr/>
          </p:nvSpPr>
          <p:spPr>
            <a:xfrm rot="5400000">
              <a:off x="7449330" y="-168832"/>
              <a:ext cx="462600" cy="800640"/>
            </a:xfrm>
            <a:custGeom>
              <a:avLst/>
              <a:gdLst/>
              <a:ahLst/>
              <a:cxnLst/>
              <a:rect l="l" t="t" r="r" b="b"/>
              <a:pathLst>
                <a:path w="1285" h="2224" extrusionOk="0">
                  <a:moveTo>
                    <a:pt x="1285" y="1482"/>
                  </a:moveTo>
                  <a:lnTo>
                    <a:pt x="0" y="2224"/>
                  </a:lnTo>
                  <a:lnTo>
                    <a:pt x="0" y="741"/>
                  </a:lnTo>
                  <a:lnTo>
                    <a:pt x="1285" y="0"/>
                  </a:lnTo>
                  <a:lnTo>
                    <a:pt x="1285" y="148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54"/>
            <p:cNvSpPr/>
            <p:nvPr/>
          </p:nvSpPr>
          <p:spPr>
            <a:xfrm rot="5400000">
              <a:off x="8414635" y="195490"/>
              <a:ext cx="924840" cy="533880"/>
            </a:xfrm>
            <a:custGeom>
              <a:avLst/>
              <a:gdLst/>
              <a:ahLst/>
              <a:cxnLst/>
              <a:rect l="l" t="t" r="r" b="b"/>
              <a:pathLst>
                <a:path w="2569" h="1483" extrusionOk="0">
                  <a:moveTo>
                    <a:pt x="1284" y="1483"/>
                  </a:moveTo>
                  <a:lnTo>
                    <a:pt x="2569" y="742"/>
                  </a:lnTo>
                  <a:lnTo>
                    <a:pt x="1284" y="0"/>
                  </a:lnTo>
                  <a:lnTo>
                    <a:pt x="0" y="742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54"/>
            <p:cNvSpPr/>
            <p:nvPr/>
          </p:nvSpPr>
          <p:spPr>
            <a:xfrm rot="5400000">
              <a:off x="8378635" y="-35630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4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54"/>
            <p:cNvSpPr/>
            <p:nvPr/>
          </p:nvSpPr>
          <p:spPr>
            <a:xfrm rot="5400000">
              <a:off x="7844755" y="-35270"/>
              <a:ext cx="462240" cy="533520"/>
            </a:xfrm>
            <a:custGeom>
              <a:avLst/>
              <a:gdLst/>
              <a:ahLst/>
              <a:cxnLst/>
              <a:rect l="l" t="t" r="r" b="b"/>
              <a:pathLst>
                <a:path w="1284" h="1482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2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54"/>
            <p:cNvSpPr/>
            <p:nvPr/>
          </p:nvSpPr>
          <p:spPr>
            <a:xfrm rot="5400000">
              <a:off x="8645935" y="889030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0" y="742"/>
                  </a:moveTo>
                  <a:lnTo>
                    <a:pt x="1284" y="1483"/>
                  </a:lnTo>
                  <a:lnTo>
                    <a:pt x="1284" y="0"/>
                  </a:lnTo>
                  <a:lnTo>
                    <a:pt x="0" y="74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54"/>
            <p:cNvSpPr/>
            <p:nvPr/>
          </p:nvSpPr>
          <p:spPr>
            <a:xfrm rot="5400000">
              <a:off x="8645935" y="1351270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3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bg>
      <p:bgPr>
        <a:solidFill>
          <a:srgbClr val="ECECE2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9"/>
          <p:cNvSpPr txBox="1">
            <a:spLocks noGrp="1"/>
          </p:cNvSpPr>
          <p:nvPr>
            <p:ph type="title"/>
          </p:nvPr>
        </p:nvSpPr>
        <p:spPr>
          <a:xfrm>
            <a:off x="4751704" y="641950"/>
            <a:ext cx="36792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9"/>
          <p:cNvSpPr txBox="1">
            <a:spLocks noGrp="1"/>
          </p:cNvSpPr>
          <p:nvPr>
            <p:ph type="subTitle" idx="1"/>
          </p:nvPr>
        </p:nvSpPr>
        <p:spPr>
          <a:xfrm>
            <a:off x="4751673" y="1700650"/>
            <a:ext cx="3679200" cy="11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23" name="Google Shape;123;p9"/>
          <p:cNvGrpSpPr/>
          <p:nvPr/>
        </p:nvGrpSpPr>
        <p:grpSpPr>
          <a:xfrm rot="-5400000">
            <a:off x="9720" y="-9730"/>
            <a:ext cx="1849320" cy="1868768"/>
            <a:chOff x="7294670" y="3274720"/>
            <a:chExt cx="1849320" cy="1868768"/>
          </a:xfrm>
        </p:grpSpPr>
        <p:sp>
          <p:nvSpPr>
            <p:cNvPr id="124" name="Google Shape;124;p9"/>
            <p:cNvSpPr/>
            <p:nvPr/>
          </p:nvSpPr>
          <p:spPr>
            <a:xfrm rot="10800000">
              <a:off x="7757270" y="3541848"/>
              <a:ext cx="462240" cy="800640"/>
            </a:xfrm>
            <a:custGeom>
              <a:avLst/>
              <a:gdLst/>
              <a:ahLst/>
              <a:cxnLst/>
              <a:rect l="l" t="t" r="r" b="b"/>
              <a:pathLst>
                <a:path w="1284" h="2224" extrusionOk="0">
                  <a:moveTo>
                    <a:pt x="0" y="1483"/>
                  </a:moveTo>
                  <a:lnTo>
                    <a:pt x="1284" y="2224"/>
                  </a:lnTo>
                  <a:lnTo>
                    <a:pt x="1284" y="742"/>
                  </a:lnTo>
                  <a:lnTo>
                    <a:pt x="0" y="0"/>
                  </a:lnTo>
                  <a:lnTo>
                    <a:pt x="0" y="14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9"/>
            <p:cNvSpPr/>
            <p:nvPr/>
          </p:nvSpPr>
          <p:spPr>
            <a:xfrm rot="10800000">
              <a:off x="8219510" y="3541848"/>
              <a:ext cx="462240" cy="800640"/>
            </a:xfrm>
            <a:custGeom>
              <a:avLst/>
              <a:gdLst/>
              <a:ahLst/>
              <a:cxnLst/>
              <a:rect l="l" t="t" r="r" b="b"/>
              <a:pathLst>
                <a:path w="1284" h="2224" extrusionOk="0">
                  <a:moveTo>
                    <a:pt x="1284" y="1483"/>
                  </a:moveTo>
                  <a:lnTo>
                    <a:pt x="0" y="2224"/>
                  </a:lnTo>
                  <a:lnTo>
                    <a:pt x="0" y="742"/>
                  </a:lnTo>
                  <a:lnTo>
                    <a:pt x="1284" y="0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9"/>
            <p:cNvSpPr/>
            <p:nvPr/>
          </p:nvSpPr>
          <p:spPr>
            <a:xfrm rot="10800000">
              <a:off x="8681750" y="3274728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1284" y="1483"/>
                  </a:moveTo>
                  <a:lnTo>
                    <a:pt x="0" y="2225"/>
                  </a:lnTo>
                  <a:lnTo>
                    <a:pt x="0" y="742"/>
                  </a:lnTo>
                  <a:lnTo>
                    <a:pt x="1284" y="0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9"/>
            <p:cNvSpPr/>
            <p:nvPr/>
          </p:nvSpPr>
          <p:spPr>
            <a:xfrm rot="10800000">
              <a:off x="7294670" y="3541848"/>
              <a:ext cx="462600" cy="533880"/>
            </a:xfrm>
            <a:custGeom>
              <a:avLst/>
              <a:gdLst/>
              <a:ahLst/>
              <a:cxnLst/>
              <a:rect l="l" t="t" r="r" b="b"/>
              <a:pathLst>
                <a:path w="1285" h="1483" extrusionOk="0">
                  <a:moveTo>
                    <a:pt x="1285" y="742"/>
                  </a:moveTo>
                  <a:lnTo>
                    <a:pt x="0" y="0"/>
                  </a:lnTo>
                  <a:lnTo>
                    <a:pt x="0" y="1483"/>
                  </a:lnTo>
                  <a:lnTo>
                    <a:pt x="1285" y="74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9"/>
            <p:cNvSpPr/>
            <p:nvPr/>
          </p:nvSpPr>
          <p:spPr>
            <a:xfrm rot="10800000">
              <a:off x="8219510" y="4342488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0" y="1483"/>
                  </a:moveTo>
                  <a:lnTo>
                    <a:pt x="1284" y="2225"/>
                  </a:lnTo>
                  <a:lnTo>
                    <a:pt x="1284" y="742"/>
                  </a:lnTo>
                  <a:lnTo>
                    <a:pt x="0" y="0"/>
                  </a:lnTo>
                  <a:lnTo>
                    <a:pt x="0" y="148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9"/>
            <p:cNvSpPr/>
            <p:nvPr/>
          </p:nvSpPr>
          <p:spPr>
            <a:xfrm rot="10800000">
              <a:off x="8681750" y="4342488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1284" y="1483"/>
                  </a:moveTo>
                  <a:lnTo>
                    <a:pt x="0" y="2225"/>
                  </a:lnTo>
                  <a:lnTo>
                    <a:pt x="0" y="742"/>
                  </a:lnTo>
                  <a:lnTo>
                    <a:pt x="1284" y="0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9"/>
            <p:cNvSpPr/>
            <p:nvPr/>
          </p:nvSpPr>
          <p:spPr>
            <a:xfrm rot="10800000">
              <a:off x="8681750" y="4075368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0" y="742"/>
                  </a:moveTo>
                  <a:lnTo>
                    <a:pt x="1284" y="1484"/>
                  </a:lnTo>
                  <a:lnTo>
                    <a:pt x="1284" y="0"/>
                  </a:lnTo>
                  <a:lnTo>
                    <a:pt x="0" y="74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9"/>
            <p:cNvSpPr/>
            <p:nvPr/>
          </p:nvSpPr>
          <p:spPr>
            <a:xfrm rot="10800000">
              <a:off x="8219510" y="4075368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4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9"/>
            <p:cNvSpPr/>
            <p:nvPr/>
          </p:nvSpPr>
          <p:spPr>
            <a:xfrm rot="10800000">
              <a:off x="8681750" y="3808608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3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8215480" y="3274720"/>
              <a:ext cx="209520" cy="363240"/>
            </a:xfrm>
            <a:custGeom>
              <a:avLst/>
              <a:gdLst/>
              <a:ahLst/>
              <a:cxnLst/>
              <a:rect l="l" t="t" r="r" b="b"/>
              <a:pathLst>
                <a:path w="582" h="1009" extrusionOk="0">
                  <a:moveTo>
                    <a:pt x="582" y="0"/>
                  </a:moveTo>
                  <a:lnTo>
                    <a:pt x="0" y="336"/>
                  </a:lnTo>
                  <a:lnTo>
                    <a:pt x="0" y="1009"/>
                  </a:lnTo>
                  <a:lnTo>
                    <a:pt x="582" y="673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" name="Google Shape;134;p9"/>
          <p:cNvGrpSpPr/>
          <p:nvPr/>
        </p:nvGrpSpPr>
        <p:grpSpPr>
          <a:xfrm rot="5400000">
            <a:off x="-26632" y="2250449"/>
            <a:ext cx="880450" cy="827045"/>
            <a:chOff x="-2815" y="1333270"/>
            <a:chExt cx="854640" cy="802800"/>
          </a:xfrm>
        </p:grpSpPr>
        <p:sp>
          <p:nvSpPr>
            <p:cNvPr id="135" name="Google Shape;135;p9"/>
            <p:cNvSpPr/>
            <p:nvPr/>
          </p:nvSpPr>
          <p:spPr>
            <a:xfrm>
              <a:off x="-2815" y="1335430"/>
              <a:ext cx="462600" cy="800640"/>
            </a:xfrm>
            <a:custGeom>
              <a:avLst/>
              <a:gdLst/>
              <a:ahLst/>
              <a:cxnLst/>
              <a:rect l="l" t="t" r="r" b="b"/>
              <a:pathLst>
                <a:path w="1285" h="2224" extrusionOk="0">
                  <a:moveTo>
                    <a:pt x="1285" y="1483"/>
                  </a:moveTo>
                  <a:lnTo>
                    <a:pt x="0" y="2224"/>
                  </a:lnTo>
                  <a:lnTo>
                    <a:pt x="0" y="741"/>
                  </a:lnTo>
                  <a:lnTo>
                    <a:pt x="1285" y="0"/>
                  </a:lnTo>
                  <a:lnTo>
                    <a:pt x="1285" y="148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642305" y="1333270"/>
              <a:ext cx="209520" cy="363240"/>
            </a:xfrm>
            <a:custGeom>
              <a:avLst/>
              <a:gdLst/>
              <a:ahLst/>
              <a:cxnLst/>
              <a:rect l="l" t="t" r="r" b="b"/>
              <a:pathLst>
                <a:path w="582" h="1009" extrusionOk="0">
                  <a:moveTo>
                    <a:pt x="582" y="0"/>
                  </a:moveTo>
                  <a:lnTo>
                    <a:pt x="0" y="336"/>
                  </a:lnTo>
                  <a:lnTo>
                    <a:pt x="0" y="1009"/>
                  </a:lnTo>
                  <a:lnTo>
                    <a:pt x="582" y="673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55"/>
          <p:cNvSpPr txBox="1">
            <a:spLocks noGrp="1"/>
          </p:cNvSpPr>
          <p:nvPr>
            <p:ph type="title"/>
          </p:nvPr>
        </p:nvSpPr>
        <p:spPr>
          <a:xfrm>
            <a:off x="3733975" y="539512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2" name="Google Shape;692;p55"/>
          <p:cNvSpPr txBox="1">
            <a:spLocks noGrp="1"/>
          </p:cNvSpPr>
          <p:nvPr>
            <p:ph type="subTitle" idx="1"/>
          </p:nvPr>
        </p:nvSpPr>
        <p:spPr>
          <a:xfrm>
            <a:off x="3733975" y="1232200"/>
            <a:ext cx="46968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693" name="Google Shape;693;p55"/>
          <p:cNvSpPr txBox="1">
            <a:spLocks noGrp="1"/>
          </p:cNvSpPr>
          <p:nvPr>
            <p:ph type="title" idx="2"/>
          </p:nvPr>
        </p:nvSpPr>
        <p:spPr>
          <a:xfrm>
            <a:off x="3733975" y="1987493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4" name="Google Shape;694;p55"/>
          <p:cNvSpPr txBox="1">
            <a:spLocks noGrp="1"/>
          </p:cNvSpPr>
          <p:nvPr>
            <p:ph type="subTitle" idx="3"/>
          </p:nvPr>
        </p:nvSpPr>
        <p:spPr>
          <a:xfrm>
            <a:off x="3733975" y="2680200"/>
            <a:ext cx="46968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695" name="Google Shape;695;p55"/>
          <p:cNvSpPr txBox="1">
            <a:spLocks noGrp="1"/>
          </p:cNvSpPr>
          <p:nvPr>
            <p:ph type="title" idx="4"/>
          </p:nvPr>
        </p:nvSpPr>
        <p:spPr>
          <a:xfrm>
            <a:off x="3733975" y="3435499"/>
            <a:ext cx="46968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6" name="Google Shape;696;p55"/>
          <p:cNvSpPr txBox="1">
            <a:spLocks noGrp="1"/>
          </p:cNvSpPr>
          <p:nvPr>
            <p:ph type="subTitle" idx="5"/>
          </p:nvPr>
        </p:nvSpPr>
        <p:spPr>
          <a:xfrm>
            <a:off x="3733975" y="4128200"/>
            <a:ext cx="46968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697" name="Google Shape;697;p55"/>
          <p:cNvGrpSpPr/>
          <p:nvPr/>
        </p:nvGrpSpPr>
        <p:grpSpPr>
          <a:xfrm>
            <a:off x="-1" y="2607615"/>
            <a:ext cx="2479101" cy="2535885"/>
            <a:chOff x="-1" y="2607615"/>
            <a:chExt cx="2479101" cy="2535885"/>
          </a:xfrm>
        </p:grpSpPr>
        <p:sp>
          <p:nvSpPr>
            <p:cNvPr id="698" name="Google Shape;698;p55"/>
            <p:cNvSpPr/>
            <p:nvPr/>
          </p:nvSpPr>
          <p:spPr>
            <a:xfrm flipH="1">
              <a:off x="2062522" y="4420814"/>
              <a:ext cx="416578" cy="722686"/>
            </a:xfrm>
            <a:custGeom>
              <a:avLst/>
              <a:gdLst/>
              <a:ahLst/>
              <a:cxnLst/>
              <a:rect l="l" t="t" r="r" b="b"/>
              <a:pathLst>
                <a:path w="675" h="1171" extrusionOk="0">
                  <a:moveTo>
                    <a:pt x="675" y="391"/>
                  </a:moveTo>
                  <a:lnTo>
                    <a:pt x="0" y="0"/>
                  </a:lnTo>
                  <a:lnTo>
                    <a:pt x="0" y="781"/>
                  </a:lnTo>
                  <a:lnTo>
                    <a:pt x="675" y="1171"/>
                  </a:lnTo>
                  <a:lnTo>
                    <a:pt x="675" y="3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55"/>
            <p:cNvSpPr/>
            <p:nvPr/>
          </p:nvSpPr>
          <p:spPr>
            <a:xfrm flipH="1">
              <a:off x="417194" y="3702447"/>
              <a:ext cx="417195" cy="722686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1"/>
                  </a:lnTo>
                  <a:lnTo>
                    <a:pt x="676" y="1171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55"/>
            <p:cNvSpPr/>
            <p:nvPr/>
          </p:nvSpPr>
          <p:spPr>
            <a:xfrm flipH="1">
              <a:off x="1351563" y="4184444"/>
              <a:ext cx="417195" cy="722686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0"/>
                  </a:lnTo>
                  <a:lnTo>
                    <a:pt x="676" y="1171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55"/>
            <p:cNvSpPr/>
            <p:nvPr/>
          </p:nvSpPr>
          <p:spPr>
            <a:xfrm flipH="1">
              <a:off x="417194" y="4184444"/>
              <a:ext cx="417195" cy="722068"/>
            </a:xfrm>
            <a:custGeom>
              <a:avLst/>
              <a:gdLst/>
              <a:ahLst/>
              <a:cxnLst/>
              <a:rect l="l" t="t" r="r" b="b"/>
              <a:pathLst>
                <a:path w="676" h="1170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0"/>
                  </a:lnTo>
                  <a:lnTo>
                    <a:pt x="676" y="1170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55"/>
            <p:cNvSpPr/>
            <p:nvPr/>
          </p:nvSpPr>
          <p:spPr>
            <a:xfrm flipH="1">
              <a:off x="-1" y="3702447"/>
              <a:ext cx="417195" cy="722686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0" y="391"/>
                  </a:moveTo>
                  <a:lnTo>
                    <a:pt x="676" y="0"/>
                  </a:lnTo>
                  <a:lnTo>
                    <a:pt x="676" y="781"/>
                  </a:lnTo>
                  <a:lnTo>
                    <a:pt x="0" y="1171"/>
                  </a:lnTo>
                  <a:lnTo>
                    <a:pt x="0" y="39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55"/>
            <p:cNvSpPr/>
            <p:nvPr/>
          </p:nvSpPr>
          <p:spPr>
            <a:xfrm flipH="1">
              <a:off x="-1" y="4183827"/>
              <a:ext cx="417195" cy="722686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0" y="391"/>
                  </a:moveTo>
                  <a:lnTo>
                    <a:pt x="676" y="0"/>
                  </a:lnTo>
                  <a:lnTo>
                    <a:pt x="676" y="781"/>
                  </a:lnTo>
                  <a:lnTo>
                    <a:pt x="0" y="1171"/>
                  </a:lnTo>
                  <a:lnTo>
                    <a:pt x="0" y="39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55"/>
            <p:cNvSpPr/>
            <p:nvPr/>
          </p:nvSpPr>
          <p:spPr>
            <a:xfrm flipH="1">
              <a:off x="517790" y="2848922"/>
              <a:ext cx="417195" cy="722068"/>
            </a:xfrm>
            <a:custGeom>
              <a:avLst/>
              <a:gdLst/>
              <a:ahLst/>
              <a:cxnLst/>
              <a:rect l="l" t="t" r="r" b="b"/>
              <a:pathLst>
                <a:path w="676" h="1170" extrusionOk="0">
                  <a:moveTo>
                    <a:pt x="0" y="390"/>
                  </a:moveTo>
                  <a:lnTo>
                    <a:pt x="676" y="0"/>
                  </a:lnTo>
                  <a:lnTo>
                    <a:pt x="676" y="780"/>
                  </a:lnTo>
                  <a:lnTo>
                    <a:pt x="0" y="1170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55"/>
            <p:cNvSpPr/>
            <p:nvPr/>
          </p:nvSpPr>
          <p:spPr>
            <a:xfrm flipH="1">
              <a:off x="100595" y="2607615"/>
              <a:ext cx="417195" cy="722686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0" y="391"/>
                  </a:moveTo>
                  <a:lnTo>
                    <a:pt x="676" y="0"/>
                  </a:lnTo>
                  <a:lnTo>
                    <a:pt x="676" y="781"/>
                  </a:lnTo>
                  <a:lnTo>
                    <a:pt x="0" y="1171"/>
                  </a:lnTo>
                  <a:lnTo>
                    <a:pt x="0" y="39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55"/>
            <p:cNvSpPr/>
            <p:nvPr/>
          </p:nvSpPr>
          <p:spPr>
            <a:xfrm flipH="1">
              <a:off x="-1" y="3461756"/>
              <a:ext cx="417195" cy="481996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1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55"/>
            <p:cNvSpPr/>
            <p:nvPr/>
          </p:nvSpPr>
          <p:spPr>
            <a:xfrm flipH="1">
              <a:off x="992997" y="4285657"/>
              <a:ext cx="241924" cy="279570"/>
            </a:xfrm>
            <a:custGeom>
              <a:avLst/>
              <a:gdLst/>
              <a:ahLst/>
              <a:cxnLst/>
              <a:rect l="l" t="t" r="r" b="b"/>
              <a:pathLst>
                <a:path w="392" h="453" extrusionOk="0">
                  <a:moveTo>
                    <a:pt x="0" y="227"/>
                  </a:moveTo>
                  <a:lnTo>
                    <a:pt x="392" y="453"/>
                  </a:lnTo>
                  <a:lnTo>
                    <a:pt x="392" y="0"/>
                  </a:lnTo>
                  <a:lnTo>
                    <a:pt x="0" y="227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55"/>
            <p:cNvSpPr/>
            <p:nvPr/>
          </p:nvSpPr>
          <p:spPr>
            <a:xfrm flipH="1">
              <a:off x="417194" y="3461756"/>
              <a:ext cx="417195" cy="481996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0" y="390"/>
                  </a:moveTo>
                  <a:lnTo>
                    <a:pt x="676" y="781"/>
                  </a:lnTo>
                  <a:lnTo>
                    <a:pt x="676" y="0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0" name="Google Shape;710;p56"/>
          <p:cNvGrpSpPr/>
          <p:nvPr/>
        </p:nvGrpSpPr>
        <p:grpSpPr>
          <a:xfrm>
            <a:off x="0" y="0"/>
            <a:ext cx="9144000" cy="5143501"/>
            <a:chOff x="0" y="0"/>
            <a:chExt cx="9144000" cy="5143501"/>
          </a:xfrm>
        </p:grpSpPr>
        <p:grpSp>
          <p:nvGrpSpPr>
            <p:cNvPr id="711" name="Google Shape;711;p56"/>
            <p:cNvGrpSpPr/>
            <p:nvPr/>
          </p:nvGrpSpPr>
          <p:grpSpPr>
            <a:xfrm>
              <a:off x="8271025" y="3378838"/>
              <a:ext cx="872975" cy="1764663"/>
              <a:chOff x="8271025" y="3378838"/>
              <a:chExt cx="872975" cy="1764663"/>
            </a:xfrm>
          </p:grpSpPr>
          <p:sp>
            <p:nvSpPr>
              <p:cNvPr id="712" name="Google Shape;712;p56"/>
              <p:cNvSpPr/>
              <p:nvPr/>
            </p:nvSpPr>
            <p:spPr>
              <a:xfrm>
                <a:off x="8707512" y="3883765"/>
                <a:ext cx="436488" cy="756100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1" extrusionOk="0">
                    <a:moveTo>
                      <a:pt x="676" y="390"/>
                    </a:moveTo>
                    <a:lnTo>
                      <a:pt x="0" y="0"/>
                    </a:lnTo>
                    <a:lnTo>
                      <a:pt x="0" y="781"/>
                    </a:lnTo>
                    <a:lnTo>
                      <a:pt x="676" y="1171"/>
                    </a:lnTo>
                    <a:lnTo>
                      <a:pt x="676" y="39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3" name="Google Shape;713;p56"/>
              <p:cNvSpPr/>
              <p:nvPr/>
            </p:nvSpPr>
            <p:spPr>
              <a:xfrm>
                <a:off x="8271025" y="4388047"/>
                <a:ext cx="436488" cy="755454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0" extrusionOk="0">
                    <a:moveTo>
                      <a:pt x="0" y="1170"/>
                    </a:moveTo>
                    <a:lnTo>
                      <a:pt x="676" y="780"/>
                    </a:lnTo>
                    <a:lnTo>
                      <a:pt x="676" y="0"/>
                    </a:lnTo>
                    <a:lnTo>
                      <a:pt x="0" y="390"/>
                    </a:lnTo>
                    <a:lnTo>
                      <a:pt x="0" y="117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4" name="Google Shape;714;p56"/>
              <p:cNvSpPr/>
              <p:nvPr/>
            </p:nvSpPr>
            <p:spPr>
              <a:xfrm>
                <a:off x="8380147" y="4026462"/>
                <a:ext cx="227929" cy="39451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611" extrusionOk="0">
                    <a:moveTo>
                      <a:pt x="0" y="611"/>
                    </a:moveTo>
                    <a:lnTo>
                      <a:pt x="353" y="408"/>
                    </a:lnTo>
                    <a:lnTo>
                      <a:pt x="353" y="0"/>
                    </a:lnTo>
                    <a:lnTo>
                      <a:pt x="0" y="204"/>
                    </a:lnTo>
                    <a:lnTo>
                      <a:pt x="0" y="611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5" name="Google Shape;715;p56"/>
              <p:cNvSpPr/>
              <p:nvPr/>
            </p:nvSpPr>
            <p:spPr>
              <a:xfrm>
                <a:off x="8707512" y="3631947"/>
                <a:ext cx="436488" cy="504282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81" extrusionOk="0">
                    <a:moveTo>
                      <a:pt x="0" y="390"/>
                    </a:moveTo>
                    <a:lnTo>
                      <a:pt x="676" y="781"/>
                    </a:lnTo>
                    <a:lnTo>
                      <a:pt x="676" y="0"/>
                    </a:lnTo>
                    <a:lnTo>
                      <a:pt x="0" y="390"/>
                    </a:lnTo>
                    <a:close/>
                  </a:path>
                </a:pathLst>
              </a:custGeom>
              <a:solidFill>
                <a:srgbClr val="ECE8E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6" name="Google Shape;716;p56"/>
              <p:cNvSpPr/>
              <p:nvPr/>
            </p:nvSpPr>
            <p:spPr>
              <a:xfrm>
                <a:off x="8707512" y="4388047"/>
                <a:ext cx="436488" cy="503636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80" extrusionOk="0">
                    <a:moveTo>
                      <a:pt x="676" y="390"/>
                    </a:moveTo>
                    <a:lnTo>
                      <a:pt x="0" y="0"/>
                    </a:lnTo>
                    <a:lnTo>
                      <a:pt x="0" y="780"/>
                    </a:lnTo>
                    <a:lnTo>
                      <a:pt x="676" y="39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7" name="Google Shape;717;p56"/>
              <p:cNvSpPr/>
              <p:nvPr/>
            </p:nvSpPr>
            <p:spPr>
              <a:xfrm>
                <a:off x="8271025" y="3378838"/>
                <a:ext cx="436488" cy="504282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81" extrusionOk="0">
                    <a:moveTo>
                      <a:pt x="676" y="781"/>
                    </a:moveTo>
                    <a:lnTo>
                      <a:pt x="676" y="0"/>
                    </a:lnTo>
                    <a:lnTo>
                      <a:pt x="0" y="391"/>
                    </a:lnTo>
                    <a:lnTo>
                      <a:pt x="676" y="78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8" name="Google Shape;718;p56"/>
              <p:cNvSpPr/>
              <p:nvPr/>
            </p:nvSpPr>
            <p:spPr>
              <a:xfrm>
                <a:off x="8707512" y="3378838"/>
                <a:ext cx="436488" cy="504282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81" extrusionOk="0">
                    <a:moveTo>
                      <a:pt x="0" y="0"/>
                    </a:moveTo>
                    <a:lnTo>
                      <a:pt x="0" y="781"/>
                    </a:lnTo>
                    <a:lnTo>
                      <a:pt x="676" y="3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8327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19" name="Google Shape;719;p56"/>
            <p:cNvGrpSpPr/>
            <p:nvPr/>
          </p:nvGrpSpPr>
          <p:grpSpPr>
            <a:xfrm>
              <a:off x="0" y="0"/>
              <a:ext cx="872975" cy="1511553"/>
              <a:chOff x="0" y="0"/>
              <a:chExt cx="872975" cy="1511553"/>
            </a:xfrm>
          </p:grpSpPr>
          <p:sp>
            <p:nvSpPr>
              <p:cNvPr id="720" name="Google Shape;720;p56"/>
              <p:cNvSpPr/>
              <p:nvPr/>
            </p:nvSpPr>
            <p:spPr>
              <a:xfrm>
                <a:off x="436487" y="251817"/>
                <a:ext cx="436488" cy="756100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1" extrusionOk="0">
                    <a:moveTo>
                      <a:pt x="676" y="390"/>
                    </a:moveTo>
                    <a:lnTo>
                      <a:pt x="0" y="0"/>
                    </a:lnTo>
                    <a:lnTo>
                      <a:pt x="0" y="781"/>
                    </a:lnTo>
                    <a:lnTo>
                      <a:pt x="676" y="1171"/>
                    </a:lnTo>
                    <a:lnTo>
                      <a:pt x="676" y="39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1" name="Google Shape;721;p56"/>
              <p:cNvSpPr/>
              <p:nvPr/>
            </p:nvSpPr>
            <p:spPr>
              <a:xfrm>
                <a:off x="0" y="251817"/>
                <a:ext cx="436488" cy="756100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1" extrusionOk="0">
                    <a:moveTo>
                      <a:pt x="0" y="390"/>
                    </a:moveTo>
                    <a:lnTo>
                      <a:pt x="676" y="0"/>
                    </a:lnTo>
                    <a:lnTo>
                      <a:pt x="676" y="781"/>
                    </a:lnTo>
                    <a:lnTo>
                      <a:pt x="0" y="1171"/>
                    </a:lnTo>
                    <a:lnTo>
                      <a:pt x="0" y="390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2" name="Google Shape;722;p56"/>
              <p:cNvSpPr/>
              <p:nvPr/>
            </p:nvSpPr>
            <p:spPr>
              <a:xfrm>
                <a:off x="0" y="756099"/>
                <a:ext cx="436488" cy="755454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0" extrusionOk="0">
                    <a:moveTo>
                      <a:pt x="0" y="1170"/>
                    </a:moveTo>
                    <a:lnTo>
                      <a:pt x="676" y="780"/>
                    </a:lnTo>
                    <a:lnTo>
                      <a:pt x="676" y="0"/>
                    </a:lnTo>
                    <a:lnTo>
                      <a:pt x="0" y="390"/>
                    </a:lnTo>
                    <a:lnTo>
                      <a:pt x="0" y="117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" name="Google Shape;723;p56"/>
              <p:cNvSpPr/>
              <p:nvPr/>
            </p:nvSpPr>
            <p:spPr>
              <a:xfrm>
                <a:off x="436487" y="0"/>
                <a:ext cx="436488" cy="503636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80" extrusionOk="0">
                    <a:moveTo>
                      <a:pt x="0" y="390"/>
                    </a:moveTo>
                    <a:lnTo>
                      <a:pt x="676" y="780"/>
                    </a:lnTo>
                    <a:lnTo>
                      <a:pt x="676" y="0"/>
                    </a:lnTo>
                    <a:lnTo>
                      <a:pt x="0" y="39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" name="Google Shape;724;p56"/>
              <p:cNvSpPr/>
              <p:nvPr/>
            </p:nvSpPr>
            <p:spPr>
              <a:xfrm>
                <a:off x="436487" y="756099"/>
                <a:ext cx="436488" cy="503636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80" extrusionOk="0">
                    <a:moveTo>
                      <a:pt x="676" y="390"/>
                    </a:moveTo>
                    <a:lnTo>
                      <a:pt x="0" y="0"/>
                    </a:lnTo>
                    <a:lnTo>
                      <a:pt x="0" y="780"/>
                    </a:lnTo>
                    <a:lnTo>
                      <a:pt x="676" y="39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6" name="Google Shape;726;p57"/>
          <p:cNvGrpSpPr/>
          <p:nvPr/>
        </p:nvGrpSpPr>
        <p:grpSpPr>
          <a:xfrm>
            <a:off x="-1" y="2743980"/>
            <a:ext cx="1928474" cy="2385171"/>
            <a:chOff x="-1" y="2743980"/>
            <a:chExt cx="1928474" cy="2385171"/>
          </a:xfrm>
        </p:grpSpPr>
        <p:grpSp>
          <p:nvGrpSpPr>
            <p:cNvPr id="727" name="Google Shape;727;p57"/>
            <p:cNvGrpSpPr/>
            <p:nvPr/>
          </p:nvGrpSpPr>
          <p:grpSpPr>
            <a:xfrm>
              <a:off x="-1" y="4078851"/>
              <a:ext cx="1928474" cy="1050300"/>
              <a:chOff x="-1" y="4078851"/>
              <a:chExt cx="1928474" cy="1050300"/>
            </a:xfrm>
          </p:grpSpPr>
          <p:sp>
            <p:nvSpPr>
              <p:cNvPr id="728" name="Google Shape;728;p57"/>
              <p:cNvSpPr/>
              <p:nvPr/>
            </p:nvSpPr>
            <p:spPr>
              <a:xfrm flipH="1">
                <a:off x="-1" y="4078851"/>
                <a:ext cx="455222" cy="788062"/>
              </a:xfrm>
              <a:custGeom>
                <a:avLst/>
                <a:gdLst/>
                <a:ahLst/>
                <a:cxnLst/>
                <a:rect l="l" t="t" r="r" b="b"/>
                <a:pathLst>
                  <a:path w="677" h="1172" extrusionOk="0">
                    <a:moveTo>
                      <a:pt x="0" y="781"/>
                    </a:moveTo>
                    <a:lnTo>
                      <a:pt x="677" y="1172"/>
                    </a:lnTo>
                    <a:lnTo>
                      <a:pt x="677" y="391"/>
                    </a:lnTo>
                    <a:lnTo>
                      <a:pt x="0" y="0"/>
                    </a:lnTo>
                    <a:lnTo>
                      <a:pt x="0" y="781"/>
                    </a:lnTo>
                    <a:close/>
                  </a:path>
                </a:pathLst>
              </a:custGeom>
              <a:solidFill>
                <a:srgbClr val="274E1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" name="Google Shape;729;p57"/>
              <p:cNvSpPr/>
              <p:nvPr/>
            </p:nvSpPr>
            <p:spPr>
              <a:xfrm flipH="1">
                <a:off x="1018702" y="4341076"/>
                <a:ext cx="455222" cy="788062"/>
              </a:xfrm>
              <a:custGeom>
                <a:avLst/>
                <a:gdLst/>
                <a:ahLst/>
                <a:cxnLst/>
                <a:rect l="l" t="t" r="r" b="b"/>
                <a:pathLst>
                  <a:path w="677" h="1172" extrusionOk="0">
                    <a:moveTo>
                      <a:pt x="0" y="781"/>
                    </a:moveTo>
                    <a:lnTo>
                      <a:pt x="677" y="1172"/>
                    </a:lnTo>
                    <a:lnTo>
                      <a:pt x="677" y="391"/>
                    </a:lnTo>
                    <a:lnTo>
                      <a:pt x="0" y="0"/>
                    </a:lnTo>
                    <a:lnTo>
                      <a:pt x="0" y="78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0" name="Google Shape;730;p57"/>
              <p:cNvSpPr/>
              <p:nvPr/>
            </p:nvSpPr>
            <p:spPr>
              <a:xfrm flipH="1">
                <a:off x="1473924" y="4341749"/>
                <a:ext cx="454549" cy="787389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171" extrusionOk="0">
                    <a:moveTo>
                      <a:pt x="676" y="781"/>
                    </a:moveTo>
                    <a:lnTo>
                      <a:pt x="0" y="1171"/>
                    </a:lnTo>
                    <a:lnTo>
                      <a:pt x="0" y="390"/>
                    </a:lnTo>
                    <a:lnTo>
                      <a:pt x="676" y="0"/>
                    </a:lnTo>
                    <a:lnTo>
                      <a:pt x="676" y="78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1" name="Google Shape;731;p57"/>
              <p:cNvSpPr/>
              <p:nvPr/>
            </p:nvSpPr>
            <p:spPr>
              <a:xfrm flipH="1">
                <a:off x="-1" y="4604001"/>
                <a:ext cx="454549" cy="525150"/>
              </a:xfrm>
              <a:custGeom>
                <a:avLst/>
                <a:gdLst/>
                <a:ahLst/>
                <a:cxnLst/>
                <a:rect l="l" t="t" r="r" b="b"/>
                <a:pathLst>
                  <a:path w="676" h="781" extrusionOk="0">
                    <a:moveTo>
                      <a:pt x="0" y="0"/>
                    </a:moveTo>
                    <a:lnTo>
                      <a:pt x="0" y="781"/>
                    </a:lnTo>
                    <a:lnTo>
                      <a:pt x="676" y="39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2" name="Google Shape;732;p57"/>
              <p:cNvSpPr/>
              <p:nvPr/>
            </p:nvSpPr>
            <p:spPr>
              <a:xfrm flipH="1">
                <a:off x="454549" y="4604001"/>
                <a:ext cx="455222" cy="525150"/>
              </a:xfrm>
              <a:custGeom>
                <a:avLst/>
                <a:gdLst/>
                <a:ahLst/>
                <a:cxnLst/>
                <a:rect l="l" t="t" r="r" b="b"/>
                <a:pathLst>
                  <a:path w="677" h="781" extrusionOk="0">
                    <a:moveTo>
                      <a:pt x="677" y="781"/>
                    </a:moveTo>
                    <a:lnTo>
                      <a:pt x="677" y="0"/>
                    </a:lnTo>
                    <a:lnTo>
                      <a:pt x="0" y="390"/>
                    </a:lnTo>
                    <a:lnTo>
                      <a:pt x="677" y="7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3" name="Google Shape;733;p57"/>
              <p:cNvSpPr/>
              <p:nvPr/>
            </p:nvSpPr>
            <p:spPr>
              <a:xfrm flipH="1">
                <a:off x="614582" y="4400262"/>
                <a:ext cx="264257" cy="304601"/>
              </a:xfrm>
              <a:custGeom>
                <a:avLst/>
                <a:gdLst/>
                <a:ahLst/>
                <a:cxnLst/>
                <a:rect l="l" t="t" r="r" b="b"/>
                <a:pathLst>
                  <a:path w="393" h="453" extrusionOk="0">
                    <a:moveTo>
                      <a:pt x="393" y="227"/>
                    </a:moveTo>
                    <a:lnTo>
                      <a:pt x="0" y="0"/>
                    </a:lnTo>
                    <a:lnTo>
                      <a:pt x="0" y="453"/>
                    </a:lnTo>
                    <a:lnTo>
                      <a:pt x="393" y="22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34" name="Google Shape;734;p57"/>
            <p:cNvSpPr/>
            <p:nvPr/>
          </p:nvSpPr>
          <p:spPr>
            <a:xfrm>
              <a:off x="0" y="2743980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4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57"/>
            <p:cNvSpPr/>
            <p:nvPr/>
          </p:nvSpPr>
          <p:spPr>
            <a:xfrm>
              <a:off x="0" y="3278220"/>
              <a:ext cx="462240" cy="800640"/>
            </a:xfrm>
            <a:custGeom>
              <a:avLst/>
              <a:gdLst/>
              <a:ahLst/>
              <a:cxnLst/>
              <a:rect l="l" t="t" r="r" b="b"/>
              <a:pathLst>
                <a:path w="1284" h="2224" extrusionOk="0">
                  <a:moveTo>
                    <a:pt x="0" y="1482"/>
                  </a:moveTo>
                  <a:lnTo>
                    <a:pt x="1284" y="2224"/>
                  </a:lnTo>
                  <a:lnTo>
                    <a:pt x="1284" y="740"/>
                  </a:lnTo>
                  <a:lnTo>
                    <a:pt x="0" y="0"/>
                  </a:lnTo>
                  <a:lnTo>
                    <a:pt x="0" y="14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57"/>
            <p:cNvSpPr/>
            <p:nvPr/>
          </p:nvSpPr>
          <p:spPr>
            <a:xfrm>
              <a:off x="462240" y="3011100"/>
              <a:ext cx="462600" cy="533520"/>
            </a:xfrm>
            <a:custGeom>
              <a:avLst/>
              <a:gdLst/>
              <a:ahLst/>
              <a:cxnLst/>
              <a:rect l="l" t="t" r="r" b="b"/>
              <a:pathLst>
                <a:path w="1285" h="1482" extrusionOk="0">
                  <a:moveTo>
                    <a:pt x="1285" y="742"/>
                  </a:moveTo>
                  <a:lnTo>
                    <a:pt x="0" y="0"/>
                  </a:lnTo>
                  <a:lnTo>
                    <a:pt x="0" y="1482"/>
                  </a:lnTo>
                  <a:lnTo>
                    <a:pt x="1285" y="7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3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40" name="Google Shape;140;p10"/>
          <p:cNvGrpSpPr/>
          <p:nvPr/>
        </p:nvGrpSpPr>
        <p:grpSpPr>
          <a:xfrm rot="10800000">
            <a:off x="7561550" y="2628349"/>
            <a:ext cx="1582446" cy="2515162"/>
            <a:chOff x="255300" y="601525"/>
            <a:chExt cx="1582446" cy="2515162"/>
          </a:xfrm>
        </p:grpSpPr>
        <p:sp>
          <p:nvSpPr>
            <p:cNvPr id="141" name="Google Shape;141;p10"/>
            <p:cNvSpPr/>
            <p:nvPr/>
          </p:nvSpPr>
          <p:spPr>
            <a:xfrm flipH="1">
              <a:off x="255983" y="2061722"/>
              <a:ext cx="457247" cy="791560"/>
            </a:xfrm>
            <a:custGeom>
              <a:avLst/>
              <a:gdLst/>
              <a:ahLst/>
              <a:cxnLst/>
              <a:rect l="l" t="t" r="r" b="b"/>
              <a:pathLst>
                <a:path w="677" h="1172" extrusionOk="0">
                  <a:moveTo>
                    <a:pt x="0" y="781"/>
                  </a:moveTo>
                  <a:lnTo>
                    <a:pt x="677" y="1172"/>
                  </a:lnTo>
                  <a:lnTo>
                    <a:pt x="677" y="391"/>
                  </a:lnTo>
                  <a:lnTo>
                    <a:pt x="0" y="0"/>
                  </a:lnTo>
                  <a:lnTo>
                    <a:pt x="0" y="7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0"/>
            <p:cNvSpPr/>
            <p:nvPr/>
          </p:nvSpPr>
          <p:spPr>
            <a:xfrm rot="-5400000" flipH="1">
              <a:off x="422456" y="890940"/>
              <a:ext cx="457247" cy="791560"/>
            </a:xfrm>
            <a:custGeom>
              <a:avLst/>
              <a:gdLst/>
              <a:ahLst/>
              <a:cxnLst/>
              <a:rect l="l" t="t" r="r" b="b"/>
              <a:pathLst>
                <a:path w="677" h="1172" extrusionOk="0">
                  <a:moveTo>
                    <a:pt x="0" y="781"/>
                  </a:moveTo>
                  <a:lnTo>
                    <a:pt x="677" y="1172"/>
                  </a:lnTo>
                  <a:lnTo>
                    <a:pt x="677" y="391"/>
                  </a:lnTo>
                  <a:lnTo>
                    <a:pt x="0" y="0"/>
                  </a:lnTo>
                  <a:lnTo>
                    <a:pt x="0" y="781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0"/>
            <p:cNvSpPr/>
            <p:nvPr/>
          </p:nvSpPr>
          <p:spPr>
            <a:xfrm rot="-5400000" flipH="1">
              <a:off x="950276" y="434031"/>
              <a:ext cx="456572" cy="791560"/>
            </a:xfrm>
            <a:custGeom>
              <a:avLst/>
              <a:gdLst/>
              <a:ahLst/>
              <a:cxnLst/>
              <a:rect l="l" t="t" r="r" b="b"/>
              <a:pathLst>
                <a:path w="676" h="1172" extrusionOk="0">
                  <a:moveTo>
                    <a:pt x="676" y="781"/>
                  </a:moveTo>
                  <a:lnTo>
                    <a:pt x="0" y="1172"/>
                  </a:lnTo>
                  <a:lnTo>
                    <a:pt x="0" y="391"/>
                  </a:lnTo>
                  <a:lnTo>
                    <a:pt x="676" y="0"/>
                  </a:lnTo>
                  <a:lnTo>
                    <a:pt x="676" y="7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0"/>
            <p:cNvSpPr/>
            <p:nvPr/>
          </p:nvSpPr>
          <p:spPr>
            <a:xfrm rot="-5400000" flipH="1">
              <a:off x="423132" y="434369"/>
              <a:ext cx="456572" cy="790885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676" y="781"/>
                  </a:moveTo>
                  <a:lnTo>
                    <a:pt x="0" y="1171"/>
                  </a:lnTo>
                  <a:lnTo>
                    <a:pt x="0" y="390"/>
                  </a:lnTo>
                  <a:lnTo>
                    <a:pt x="676" y="0"/>
                  </a:lnTo>
                  <a:lnTo>
                    <a:pt x="676" y="7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0"/>
            <p:cNvSpPr/>
            <p:nvPr/>
          </p:nvSpPr>
          <p:spPr>
            <a:xfrm flipH="1">
              <a:off x="255983" y="2589205"/>
              <a:ext cx="456572" cy="527482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0" y="0"/>
                  </a:moveTo>
                  <a:lnTo>
                    <a:pt x="0" y="781"/>
                  </a:lnTo>
                  <a:lnTo>
                    <a:pt x="676" y="3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0"/>
            <p:cNvSpPr/>
            <p:nvPr/>
          </p:nvSpPr>
          <p:spPr>
            <a:xfrm rot="-5400000" flipH="1">
              <a:off x="1345719" y="566070"/>
              <a:ext cx="456572" cy="527482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0" y="391"/>
                  </a:moveTo>
                  <a:lnTo>
                    <a:pt x="676" y="781"/>
                  </a:lnTo>
                  <a:lnTo>
                    <a:pt x="676" y="0"/>
                  </a:lnTo>
                  <a:lnTo>
                    <a:pt x="0" y="39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0"/>
            <p:cNvSpPr/>
            <p:nvPr/>
          </p:nvSpPr>
          <p:spPr>
            <a:xfrm rot="-5400000" flipH="1">
              <a:off x="598398" y="1635568"/>
              <a:ext cx="265433" cy="305953"/>
            </a:xfrm>
            <a:custGeom>
              <a:avLst/>
              <a:gdLst/>
              <a:ahLst/>
              <a:cxnLst/>
              <a:rect l="l" t="t" r="r" b="b"/>
              <a:pathLst>
                <a:path w="393" h="453" extrusionOk="0">
                  <a:moveTo>
                    <a:pt x="393" y="227"/>
                  </a:moveTo>
                  <a:lnTo>
                    <a:pt x="0" y="0"/>
                  </a:lnTo>
                  <a:lnTo>
                    <a:pt x="0" y="453"/>
                  </a:lnTo>
                  <a:lnTo>
                    <a:pt x="393" y="22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50" name="Google Shape;150;p11"/>
          <p:cNvGrpSpPr/>
          <p:nvPr/>
        </p:nvGrpSpPr>
        <p:grpSpPr>
          <a:xfrm>
            <a:off x="0" y="0"/>
            <a:ext cx="1644045" cy="1186708"/>
            <a:chOff x="-5" y="5"/>
            <a:chExt cx="1849320" cy="1334880"/>
          </a:xfrm>
        </p:grpSpPr>
        <p:sp>
          <p:nvSpPr>
            <p:cNvPr id="151" name="Google Shape;151;p11"/>
            <p:cNvSpPr/>
            <p:nvPr/>
          </p:nvSpPr>
          <p:spPr>
            <a:xfrm>
              <a:off x="-5" y="5"/>
              <a:ext cx="924840" cy="533880"/>
            </a:xfrm>
            <a:custGeom>
              <a:avLst/>
              <a:gdLst/>
              <a:ahLst/>
              <a:cxnLst/>
              <a:rect l="l" t="t" r="r" b="b"/>
              <a:pathLst>
                <a:path w="2569" h="1483" extrusionOk="0">
                  <a:moveTo>
                    <a:pt x="1284" y="1483"/>
                  </a:moveTo>
                  <a:lnTo>
                    <a:pt x="2569" y="742"/>
                  </a:lnTo>
                  <a:lnTo>
                    <a:pt x="1284" y="0"/>
                  </a:lnTo>
                  <a:lnTo>
                    <a:pt x="0" y="742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1"/>
            <p:cNvSpPr/>
            <p:nvPr/>
          </p:nvSpPr>
          <p:spPr>
            <a:xfrm>
              <a:off x="355" y="267125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4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1"/>
            <p:cNvSpPr/>
            <p:nvPr/>
          </p:nvSpPr>
          <p:spPr>
            <a:xfrm>
              <a:off x="355" y="801365"/>
              <a:ext cx="462240" cy="533520"/>
            </a:xfrm>
            <a:custGeom>
              <a:avLst/>
              <a:gdLst/>
              <a:ahLst/>
              <a:cxnLst/>
              <a:rect l="l" t="t" r="r" b="b"/>
              <a:pathLst>
                <a:path w="1284" h="1482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2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1"/>
            <p:cNvSpPr/>
            <p:nvPr/>
          </p:nvSpPr>
          <p:spPr>
            <a:xfrm>
              <a:off x="924835" y="5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0" y="742"/>
                  </a:moveTo>
                  <a:lnTo>
                    <a:pt x="1284" y="1483"/>
                  </a:lnTo>
                  <a:lnTo>
                    <a:pt x="1284" y="0"/>
                  </a:lnTo>
                  <a:lnTo>
                    <a:pt x="0" y="7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1"/>
            <p:cNvSpPr/>
            <p:nvPr/>
          </p:nvSpPr>
          <p:spPr>
            <a:xfrm>
              <a:off x="1387075" y="5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3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"/>
          <p:cNvSpPr txBox="1">
            <a:spLocks noGrp="1"/>
          </p:cNvSpPr>
          <p:nvPr>
            <p:ph type="title" hasCustomPrompt="1"/>
          </p:nvPr>
        </p:nvSpPr>
        <p:spPr>
          <a:xfrm>
            <a:off x="713225" y="3061700"/>
            <a:ext cx="5454600" cy="1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58" name="Google Shape;158;p12"/>
          <p:cNvSpPr txBox="1">
            <a:spLocks noGrp="1"/>
          </p:cNvSpPr>
          <p:nvPr>
            <p:ph type="subTitle" idx="1"/>
          </p:nvPr>
        </p:nvSpPr>
        <p:spPr>
          <a:xfrm>
            <a:off x="713225" y="4106900"/>
            <a:ext cx="54546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59" name="Google Shape;159;p12"/>
          <p:cNvGrpSpPr/>
          <p:nvPr/>
        </p:nvGrpSpPr>
        <p:grpSpPr>
          <a:xfrm rot="-5400000">
            <a:off x="7264886" y="-9265"/>
            <a:ext cx="1868553" cy="1888008"/>
            <a:chOff x="7294670" y="3274728"/>
            <a:chExt cx="1849320" cy="1868760"/>
          </a:xfrm>
        </p:grpSpPr>
        <p:sp>
          <p:nvSpPr>
            <p:cNvPr id="160" name="Google Shape;160;p12"/>
            <p:cNvSpPr/>
            <p:nvPr/>
          </p:nvSpPr>
          <p:spPr>
            <a:xfrm rot="10800000">
              <a:off x="7757270" y="3541848"/>
              <a:ext cx="462240" cy="800640"/>
            </a:xfrm>
            <a:custGeom>
              <a:avLst/>
              <a:gdLst/>
              <a:ahLst/>
              <a:cxnLst/>
              <a:rect l="l" t="t" r="r" b="b"/>
              <a:pathLst>
                <a:path w="1284" h="2224" extrusionOk="0">
                  <a:moveTo>
                    <a:pt x="0" y="1483"/>
                  </a:moveTo>
                  <a:lnTo>
                    <a:pt x="1284" y="2224"/>
                  </a:lnTo>
                  <a:lnTo>
                    <a:pt x="1284" y="742"/>
                  </a:lnTo>
                  <a:lnTo>
                    <a:pt x="0" y="0"/>
                  </a:lnTo>
                  <a:lnTo>
                    <a:pt x="0" y="14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2"/>
            <p:cNvSpPr/>
            <p:nvPr/>
          </p:nvSpPr>
          <p:spPr>
            <a:xfrm rot="10800000">
              <a:off x="8219510" y="3541848"/>
              <a:ext cx="462240" cy="800640"/>
            </a:xfrm>
            <a:custGeom>
              <a:avLst/>
              <a:gdLst/>
              <a:ahLst/>
              <a:cxnLst/>
              <a:rect l="l" t="t" r="r" b="b"/>
              <a:pathLst>
                <a:path w="1284" h="2224" extrusionOk="0">
                  <a:moveTo>
                    <a:pt x="1284" y="1483"/>
                  </a:moveTo>
                  <a:lnTo>
                    <a:pt x="0" y="2224"/>
                  </a:lnTo>
                  <a:lnTo>
                    <a:pt x="0" y="742"/>
                  </a:lnTo>
                  <a:lnTo>
                    <a:pt x="1284" y="0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2"/>
            <p:cNvSpPr/>
            <p:nvPr/>
          </p:nvSpPr>
          <p:spPr>
            <a:xfrm rot="10800000">
              <a:off x="8681750" y="3274728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1284" y="1483"/>
                  </a:moveTo>
                  <a:lnTo>
                    <a:pt x="0" y="2225"/>
                  </a:lnTo>
                  <a:lnTo>
                    <a:pt x="0" y="742"/>
                  </a:lnTo>
                  <a:lnTo>
                    <a:pt x="1284" y="0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2"/>
            <p:cNvSpPr/>
            <p:nvPr/>
          </p:nvSpPr>
          <p:spPr>
            <a:xfrm rot="10800000">
              <a:off x="7294670" y="4075368"/>
              <a:ext cx="462600" cy="801000"/>
            </a:xfrm>
            <a:custGeom>
              <a:avLst/>
              <a:gdLst/>
              <a:ahLst/>
              <a:cxnLst/>
              <a:rect l="l" t="t" r="r" b="b"/>
              <a:pathLst>
                <a:path w="1285" h="2225" extrusionOk="0">
                  <a:moveTo>
                    <a:pt x="1285" y="1483"/>
                  </a:moveTo>
                  <a:lnTo>
                    <a:pt x="0" y="2225"/>
                  </a:lnTo>
                  <a:lnTo>
                    <a:pt x="0" y="741"/>
                  </a:lnTo>
                  <a:lnTo>
                    <a:pt x="1285" y="0"/>
                  </a:lnTo>
                  <a:lnTo>
                    <a:pt x="1285" y="148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2"/>
            <p:cNvSpPr/>
            <p:nvPr/>
          </p:nvSpPr>
          <p:spPr>
            <a:xfrm rot="10800000">
              <a:off x="7294670" y="3541848"/>
              <a:ext cx="462600" cy="533880"/>
            </a:xfrm>
            <a:custGeom>
              <a:avLst/>
              <a:gdLst/>
              <a:ahLst/>
              <a:cxnLst/>
              <a:rect l="l" t="t" r="r" b="b"/>
              <a:pathLst>
                <a:path w="1285" h="1483" extrusionOk="0">
                  <a:moveTo>
                    <a:pt x="1285" y="742"/>
                  </a:moveTo>
                  <a:lnTo>
                    <a:pt x="0" y="0"/>
                  </a:lnTo>
                  <a:lnTo>
                    <a:pt x="0" y="1483"/>
                  </a:lnTo>
                  <a:lnTo>
                    <a:pt x="1285" y="74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2"/>
            <p:cNvSpPr/>
            <p:nvPr/>
          </p:nvSpPr>
          <p:spPr>
            <a:xfrm rot="10800000">
              <a:off x="8219510" y="4342488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0" y="1483"/>
                  </a:moveTo>
                  <a:lnTo>
                    <a:pt x="1284" y="2225"/>
                  </a:lnTo>
                  <a:lnTo>
                    <a:pt x="1284" y="742"/>
                  </a:lnTo>
                  <a:lnTo>
                    <a:pt x="0" y="0"/>
                  </a:lnTo>
                  <a:lnTo>
                    <a:pt x="0" y="148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2"/>
            <p:cNvSpPr/>
            <p:nvPr/>
          </p:nvSpPr>
          <p:spPr>
            <a:xfrm rot="10800000">
              <a:off x="8681750" y="4342488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1284" y="1483"/>
                  </a:moveTo>
                  <a:lnTo>
                    <a:pt x="0" y="2225"/>
                  </a:lnTo>
                  <a:lnTo>
                    <a:pt x="0" y="742"/>
                  </a:lnTo>
                  <a:lnTo>
                    <a:pt x="1284" y="0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2"/>
            <p:cNvSpPr/>
            <p:nvPr/>
          </p:nvSpPr>
          <p:spPr>
            <a:xfrm rot="10800000">
              <a:off x="8681750" y="4075368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0" y="742"/>
                  </a:moveTo>
                  <a:lnTo>
                    <a:pt x="1284" y="1484"/>
                  </a:lnTo>
                  <a:lnTo>
                    <a:pt x="1284" y="0"/>
                  </a:lnTo>
                  <a:lnTo>
                    <a:pt x="0" y="74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2"/>
            <p:cNvSpPr/>
            <p:nvPr/>
          </p:nvSpPr>
          <p:spPr>
            <a:xfrm rot="10800000">
              <a:off x="8219510" y="4075368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4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2"/>
            <p:cNvSpPr/>
            <p:nvPr/>
          </p:nvSpPr>
          <p:spPr>
            <a:xfrm rot="10800000">
              <a:off x="8681750" y="3808608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3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2"/>
            <p:cNvSpPr/>
            <p:nvPr/>
          </p:nvSpPr>
          <p:spPr>
            <a:xfrm>
              <a:off x="8219506" y="3356853"/>
              <a:ext cx="196757" cy="363240"/>
            </a:xfrm>
            <a:custGeom>
              <a:avLst/>
              <a:gdLst/>
              <a:ahLst/>
              <a:cxnLst/>
              <a:rect l="l" t="t" r="r" b="b"/>
              <a:pathLst>
                <a:path w="582" h="1009" extrusionOk="0">
                  <a:moveTo>
                    <a:pt x="582" y="0"/>
                  </a:moveTo>
                  <a:lnTo>
                    <a:pt x="0" y="336"/>
                  </a:lnTo>
                  <a:lnTo>
                    <a:pt x="0" y="1009"/>
                  </a:lnTo>
                  <a:lnTo>
                    <a:pt x="582" y="673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26" Type="http://schemas.openxmlformats.org/officeDocument/2006/relationships/slideLayout" Target="../slideLayouts/slideLayout47.xml"/><Relationship Id="rId3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42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5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20" Type="http://schemas.openxmlformats.org/officeDocument/2006/relationships/slideLayout" Target="../slideLayouts/slideLayout41.xml"/><Relationship Id="rId29" Type="http://schemas.openxmlformats.org/officeDocument/2006/relationships/slideLayout" Target="../slideLayouts/slideLayout50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45.xml"/><Relationship Id="rId32" Type="http://schemas.openxmlformats.org/officeDocument/2006/relationships/theme" Target="../theme/theme2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44.xml"/><Relationship Id="rId28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40.xml"/><Relationship Id="rId31" Type="http://schemas.openxmlformats.org/officeDocument/2006/relationships/slideLayout" Target="../slideLayouts/slideLayout52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43.xml"/><Relationship Id="rId27" Type="http://schemas.openxmlformats.org/officeDocument/2006/relationships/slideLayout" Target="../slideLayouts/slideLayout48.xml"/><Relationship Id="rId30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SemiBold"/>
              <a:buNone/>
              <a:defRPr sz="3000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SemiBold"/>
              <a:buNone/>
              <a:defRPr sz="3500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SemiBold"/>
              <a:buNone/>
              <a:defRPr sz="3500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SemiBold"/>
              <a:buNone/>
              <a:defRPr sz="3500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SemiBold"/>
              <a:buNone/>
              <a:defRPr sz="3500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SemiBold"/>
              <a:buNone/>
              <a:defRPr sz="3500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SemiBold"/>
              <a:buNone/>
              <a:defRPr sz="3500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SemiBold"/>
              <a:buNone/>
              <a:defRPr sz="3500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SemiBold"/>
              <a:buNone/>
              <a:defRPr sz="3500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Bangla"/>
              <a:buChar char="●"/>
              <a:defRPr sz="12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Bangla"/>
              <a:buChar char="○"/>
              <a:defRPr sz="12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Bangla"/>
              <a:buChar char="■"/>
              <a:defRPr sz="12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Bangla"/>
              <a:buChar char="●"/>
              <a:defRPr sz="12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Bangla"/>
              <a:buChar char="○"/>
              <a:defRPr sz="12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Bangla"/>
              <a:buChar char="■"/>
              <a:defRPr sz="12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Bangla"/>
              <a:buChar char="●"/>
              <a:defRPr sz="12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Bangla"/>
              <a:buChar char="○"/>
              <a:defRPr sz="12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Bangla"/>
              <a:buChar char="■"/>
              <a:defRPr sz="12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  <p:sldLayoutId id="2147483671" r:id="rId21"/>
  </p:sldLayoutIdLst>
  <p:transition spd="med">
    <p:push dir="r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SemiBold"/>
              <a:buNone/>
              <a:defRPr sz="3000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SemiBold"/>
              <a:buNone/>
              <a:defRPr sz="3500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SemiBold"/>
              <a:buNone/>
              <a:defRPr sz="3500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SemiBold"/>
              <a:buNone/>
              <a:defRPr sz="3500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SemiBold"/>
              <a:buNone/>
              <a:defRPr sz="3500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SemiBold"/>
              <a:buNone/>
              <a:defRPr sz="3500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SemiBold"/>
              <a:buNone/>
              <a:defRPr sz="3500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SemiBold"/>
              <a:buNone/>
              <a:defRPr sz="3500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SemiBold"/>
              <a:buNone/>
              <a:defRPr sz="3500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endParaRPr/>
          </a:p>
        </p:txBody>
      </p:sp>
      <p:sp>
        <p:nvSpPr>
          <p:cNvPr id="315" name="Google Shape;315;p26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Bangla"/>
              <a:buChar char="●"/>
              <a:defRPr sz="12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Bangla"/>
              <a:buChar char="○"/>
              <a:defRPr sz="12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Bangla"/>
              <a:buChar char="■"/>
              <a:defRPr sz="12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Bangla"/>
              <a:buChar char="●"/>
              <a:defRPr sz="12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Bangla"/>
              <a:buChar char="○"/>
              <a:defRPr sz="12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Bangla"/>
              <a:buChar char="■"/>
              <a:defRPr sz="12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Bangla"/>
              <a:buChar char="●"/>
              <a:defRPr sz="12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Bangla"/>
              <a:buChar char="○"/>
              <a:defRPr sz="12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Bangla"/>
              <a:buChar char="■"/>
              <a:defRPr sz="12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89" r:id="rId18"/>
    <p:sldLayoutId id="2147483690" r:id="rId19"/>
    <p:sldLayoutId id="2147483691" r:id="rId20"/>
    <p:sldLayoutId id="2147483692" r:id="rId21"/>
    <p:sldLayoutId id="2147483693" r:id="rId22"/>
    <p:sldLayoutId id="2147483694" r:id="rId23"/>
    <p:sldLayoutId id="2147483695" r:id="rId24"/>
    <p:sldLayoutId id="2147483696" r:id="rId25"/>
    <p:sldLayoutId id="2147483697" r:id="rId26"/>
    <p:sldLayoutId id="2147483698" r:id="rId27"/>
    <p:sldLayoutId id="2147483699" r:id="rId28"/>
    <p:sldLayoutId id="2147483700" r:id="rId29"/>
    <p:sldLayoutId id="2147483701" r:id="rId30"/>
    <p:sldLayoutId id="2147483702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58"/>
          <p:cNvSpPr txBox="1">
            <a:spLocks noGrp="1"/>
          </p:cNvSpPr>
          <p:nvPr>
            <p:ph type="ctrTitle"/>
          </p:nvPr>
        </p:nvSpPr>
        <p:spPr>
          <a:xfrm>
            <a:off x="610189" y="2400386"/>
            <a:ext cx="6568294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4500" dirty="0"/>
              <a:t>Data Structure </a:t>
            </a:r>
            <a:endParaRPr sz="4500" dirty="0"/>
          </a:p>
        </p:txBody>
      </p:sp>
      <p:cxnSp>
        <p:nvCxnSpPr>
          <p:cNvPr id="742" name="Google Shape;742;p58"/>
          <p:cNvCxnSpPr>
            <a:cxnSpLocks/>
          </p:cNvCxnSpPr>
          <p:nvPr/>
        </p:nvCxnSpPr>
        <p:spPr>
          <a:xfrm flipV="1">
            <a:off x="1623116" y="3363686"/>
            <a:ext cx="5017172" cy="2034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61"/>
          <p:cNvSpPr/>
          <p:nvPr/>
        </p:nvSpPr>
        <p:spPr>
          <a:xfrm>
            <a:off x="3346141" y="336560"/>
            <a:ext cx="2451718" cy="4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84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Problem</a:t>
            </a:r>
            <a:endParaRPr sz="3200" b="0" i="0" u="none" strike="noStrike" cap="none" dirty="0">
              <a:solidFill>
                <a:srgbClr val="000000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2" name="Google Shape;851;p66">
            <a:extLst>
              <a:ext uri="{FF2B5EF4-FFF2-40B4-BE49-F238E27FC236}">
                <a16:creationId xmlns:a16="http://schemas.microsoft.com/office/drawing/2014/main" id="{A644A082-D0DE-514A-4D55-D81375951E6C}"/>
              </a:ext>
            </a:extLst>
          </p:cNvPr>
          <p:cNvSpPr/>
          <p:nvPr/>
        </p:nvSpPr>
        <p:spPr>
          <a:xfrm>
            <a:off x="571273" y="1043429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3" name="Google Shape;852;p66">
            <a:extLst>
              <a:ext uri="{FF2B5EF4-FFF2-40B4-BE49-F238E27FC236}">
                <a16:creationId xmlns:a16="http://schemas.microsoft.com/office/drawing/2014/main" id="{71B5A99F-D8CE-C79B-0B33-9EC42CD68427}"/>
              </a:ext>
            </a:extLst>
          </p:cNvPr>
          <p:cNvSpPr/>
          <p:nvPr/>
        </p:nvSpPr>
        <p:spPr>
          <a:xfrm>
            <a:off x="1146108" y="1043429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4" name="Google Shape;853;p66">
            <a:extLst>
              <a:ext uri="{FF2B5EF4-FFF2-40B4-BE49-F238E27FC236}">
                <a16:creationId xmlns:a16="http://schemas.microsoft.com/office/drawing/2014/main" id="{F4865DBE-3D85-CCE9-C9E6-2B79374E1168}"/>
              </a:ext>
            </a:extLst>
          </p:cNvPr>
          <p:cNvSpPr/>
          <p:nvPr/>
        </p:nvSpPr>
        <p:spPr>
          <a:xfrm>
            <a:off x="1718808" y="1043429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5" name="Google Shape;854;p66">
            <a:extLst>
              <a:ext uri="{FF2B5EF4-FFF2-40B4-BE49-F238E27FC236}">
                <a16:creationId xmlns:a16="http://schemas.microsoft.com/office/drawing/2014/main" id="{ED4E62CD-DEE0-7C5B-006E-D14EE9910684}"/>
              </a:ext>
            </a:extLst>
          </p:cNvPr>
          <p:cNvSpPr/>
          <p:nvPr/>
        </p:nvSpPr>
        <p:spPr>
          <a:xfrm>
            <a:off x="2296728" y="1043429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6" name="Google Shape;855;p66">
            <a:extLst>
              <a:ext uri="{FF2B5EF4-FFF2-40B4-BE49-F238E27FC236}">
                <a16:creationId xmlns:a16="http://schemas.microsoft.com/office/drawing/2014/main" id="{CF72220D-E05D-448D-9C32-DC3CC8C2BC40}"/>
              </a:ext>
            </a:extLst>
          </p:cNvPr>
          <p:cNvSpPr/>
          <p:nvPr/>
        </p:nvSpPr>
        <p:spPr>
          <a:xfrm>
            <a:off x="2868228" y="1043429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7" name="Google Shape;856;p66">
            <a:extLst>
              <a:ext uri="{FF2B5EF4-FFF2-40B4-BE49-F238E27FC236}">
                <a16:creationId xmlns:a16="http://schemas.microsoft.com/office/drawing/2014/main" id="{B4C00367-9DAD-1F70-3D59-2871882508F8}"/>
              </a:ext>
            </a:extLst>
          </p:cNvPr>
          <p:cNvSpPr/>
          <p:nvPr/>
        </p:nvSpPr>
        <p:spPr>
          <a:xfrm>
            <a:off x="3447348" y="1043429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8" name="Google Shape;857;p66">
            <a:extLst>
              <a:ext uri="{FF2B5EF4-FFF2-40B4-BE49-F238E27FC236}">
                <a16:creationId xmlns:a16="http://schemas.microsoft.com/office/drawing/2014/main" id="{A0045C86-DC26-B47B-43CD-B275220F9A7E}"/>
              </a:ext>
            </a:extLst>
          </p:cNvPr>
          <p:cNvSpPr/>
          <p:nvPr/>
        </p:nvSpPr>
        <p:spPr>
          <a:xfrm>
            <a:off x="4018848" y="1043429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9" name="Google Shape;858;p66">
            <a:extLst>
              <a:ext uri="{FF2B5EF4-FFF2-40B4-BE49-F238E27FC236}">
                <a16:creationId xmlns:a16="http://schemas.microsoft.com/office/drawing/2014/main" id="{44B50899-6919-C46C-DB78-6618886E85E7}"/>
              </a:ext>
            </a:extLst>
          </p:cNvPr>
          <p:cNvSpPr txBox="1"/>
          <p:nvPr/>
        </p:nvSpPr>
        <p:spPr>
          <a:xfrm>
            <a:off x="3438528" y="1081679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2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859;p66">
            <a:extLst>
              <a:ext uri="{FF2B5EF4-FFF2-40B4-BE49-F238E27FC236}">
                <a16:creationId xmlns:a16="http://schemas.microsoft.com/office/drawing/2014/main" id="{8004FFDF-2A94-6EB4-CEBE-5BF30FDAF1ED}"/>
              </a:ext>
            </a:extLst>
          </p:cNvPr>
          <p:cNvSpPr txBox="1"/>
          <p:nvPr/>
        </p:nvSpPr>
        <p:spPr>
          <a:xfrm>
            <a:off x="583740" y="1081679"/>
            <a:ext cx="590964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860;p66">
            <a:extLst>
              <a:ext uri="{FF2B5EF4-FFF2-40B4-BE49-F238E27FC236}">
                <a16:creationId xmlns:a16="http://schemas.microsoft.com/office/drawing/2014/main" id="{78BD7DCA-2F34-648A-DDC7-5947BAF9E8FA}"/>
              </a:ext>
            </a:extLst>
          </p:cNvPr>
          <p:cNvSpPr txBox="1"/>
          <p:nvPr/>
        </p:nvSpPr>
        <p:spPr>
          <a:xfrm>
            <a:off x="1130929" y="1088210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5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861;p66">
            <a:extLst>
              <a:ext uri="{FF2B5EF4-FFF2-40B4-BE49-F238E27FC236}">
                <a16:creationId xmlns:a16="http://schemas.microsoft.com/office/drawing/2014/main" id="{68EEEDCF-FF0D-E0E8-5316-78131BE30475}"/>
              </a:ext>
            </a:extLst>
          </p:cNvPr>
          <p:cNvSpPr txBox="1"/>
          <p:nvPr/>
        </p:nvSpPr>
        <p:spPr>
          <a:xfrm>
            <a:off x="1693297" y="1081679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3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862;p66">
            <a:extLst>
              <a:ext uri="{FF2B5EF4-FFF2-40B4-BE49-F238E27FC236}">
                <a16:creationId xmlns:a16="http://schemas.microsoft.com/office/drawing/2014/main" id="{AA1E1A5E-2A2F-6B9B-0415-79ED67A6ECC5}"/>
              </a:ext>
            </a:extLst>
          </p:cNvPr>
          <p:cNvSpPr txBox="1"/>
          <p:nvPr/>
        </p:nvSpPr>
        <p:spPr>
          <a:xfrm>
            <a:off x="2835097" y="1076589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6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863;p66">
            <a:extLst>
              <a:ext uri="{FF2B5EF4-FFF2-40B4-BE49-F238E27FC236}">
                <a16:creationId xmlns:a16="http://schemas.microsoft.com/office/drawing/2014/main" id="{CDBAE539-9062-1945-CA1E-EF440C39F497}"/>
              </a:ext>
            </a:extLst>
          </p:cNvPr>
          <p:cNvSpPr txBox="1"/>
          <p:nvPr/>
        </p:nvSpPr>
        <p:spPr>
          <a:xfrm>
            <a:off x="2271217" y="1076589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864;p66">
            <a:extLst>
              <a:ext uri="{FF2B5EF4-FFF2-40B4-BE49-F238E27FC236}">
                <a16:creationId xmlns:a16="http://schemas.microsoft.com/office/drawing/2014/main" id="{E89AA813-08C6-D968-C129-F1419FFAC75A}"/>
              </a:ext>
            </a:extLst>
          </p:cNvPr>
          <p:cNvSpPr txBox="1"/>
          <p:nvPr/>
        </p:nvSpPr>
        <p:spPr>
          <a:xfrm>
            <a:off x="4021995" y="1090393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8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C939238-52C8-1433-79BF-B67362FAE3CA}"/>
              </a:ext>
            </a:extLst>
          </p:cNvPr>
          <p:cNvSpPr txBox="1"/>
          <p:nvPr/>
        </p:nvSpPr>
        <p:spPr>
          <a:xfrm>
            <a:off x="5418187" y="1123904"/>
            <a:ext cx="201022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800" dirty="0">
                <a:solidFill>
                  <a:schemeClr val="accent3">
                    <a:lumMod val="50000"/>
                  </a:schemeClr>
                </a:solidFill>
                <a:sym typeface="Wingdings" panose="05000000000000000000" pitchFamily="2" charset="2"/>
              </a:rPr>
              <a:t>Add      6</a:t>
            </a:r>
            <a:endParaRPr lang="ar-EG"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1" name="Google Shape;851;p66">
            <a:extLst>
              <a:ext uri="{FF2B5EF4-FFF2-40B4-BE49-F238E27FC236}">
                <a16:creationId xmlns:a16="http://schemas.microsoft.com/office/drawing/2014/main" id="{DC1B6EC3-3B34-A7F9-A12A-FC7860580F53}"/>
              </a:ext>
            </a:extLst>
          </p:cNvPr>
          <p:cNvSpPr/>
          <p:nvPr/>
        </p:nvSpPr>
        <p:spPr>
          <a:xfrm>
            <a:off x="593047" y="2175542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32" name="Google Shape;852;p66">
            <a:extLst>
              <a:ext uri="{FF2B5EF4-FFF2-40B4-BE49-F238E27FC236}">
                <a16:creationId xmlns:a16="http://schemas.microsoft.com/office/drawing/2014/main" id="{1F2DACDC-2D81-41F6-1A74-F8DF62449909}"/>
              </a:ext>
            </a:extLst>
          </p:cNvPr>
          <p:cNvSpPr/>
          <p:nvPr/>
        </p:nvSpPr>
        <p:spPr>
          <a:xfrm>
            <a:off x="1167882" y="2175542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33" name="Google Shape;853;p66">
            <a:extLst>
              <a:ext uri="{FF2B5EF4-FFF2-40B4-BE49-F238E27FC236}">
                <a16:creationId xmlns:a16="http://schemas.microsoft.com/office/drawing/2014/main" id="{FA2BCDEB-3688-BBDE-525F-D78E03B18087}"/>
              </a:ext>
            </a:extLst>
          </p:cNvPr>
          <p:cNvSpPr/>
          <p:nvPr/>
        </p:nvSpPr>
        <p:spPr>
          <a:xfrm>
            <a:off x="1740582" y="2175542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34" name="Google Shape;854;p66">
            <a:extLst>
              <a:ext uri="{FF2B5EF4-FFF2-40B4-BE49-F238E27FC236}">
                <a16:creationId xmlns:a16="http://schemas.microsoft.com/office/drawing/2014/main" id="{B1303363-A1FF-907D-8D3C-0535F90172A0}"/>
              </a:ext>
            </a:extLst>
          </p:cNvPr>
          <p:cNvSpPr/>
          <p:nvPr/>
        </p:nvSpPr>
        <p:spPr>
          <a:xfrm>
            <a:off x="2318502" y="2175542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35" name="Google Shape;855;p66">
            <a:extLst>
              <a:ext uri="{FF2B5EF4-FFF2-40B4-BE49-F238E27FC236}">
                <a16:creationId xmlns:a16="http://schemas.microsoft.com/office/drawing/2014/main" id="{557035D1-BC86-C211-EA0A-9E80C666FE69}"/>
              </a:ext>
            </a:extLst>
          </p:cNvPr>
          <p:cNvSpPr/>
          <p:nvPr/>
        </p:nvSpPr>
        <p:spPr>
          <a:xfrm>
            <a:off x="2890002" y="2175542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36" name="Google Shape;856;p66">
            <a:extLst>
              <a:ext uri="{FF2B5EF4-FFF2-40B4-BE49-F238E27FC236}">
                <a16:creationId xmlns:a16="http://schemas.microsoft.com/office/drawing/2014/main" id="{4667EB2E-3EB6-04B8-FEA2-6EC44B0DFFF3}"/>
              </a:ext>
            </a:extLst>
          </p:cNvPr>
          <p:cNvSpPr/>
          <p:nvPr/>
        </p:nvSpPr>
        <p:spPr>
          <a:xfrm>
            <a:off x="3469122" y="2175542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37" name="Google Shape;857;p66">
            <a:extLst>
              <a:ext uri="{FF2B5EF4-FFF2-40B4-BE49-F238E27FC236}">
                <a16:creationId xmlns:a16="http://schemas.microsoft.com/office/drawing/2014/main" id="{99328ABB-F483-F27C-70AA-2BB113EC2544}"/>
              </a:ext>
            </a:extLst>
          </p:cNvPr>
          <p:cNvSpPr/>
          <p:nvPr/>
        </p:nvSpPr>
        <p:spPr>
          <a:xfrm>
            <a:off x="4040622" y="2175542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38" name="Google Shape;858;p66">
            <a:extLst>
              <a:ext uri="{FF2B5EF4-FFF2-40B4-BE49-F238E27FC236}">
                <a16:creationId xmlns:a16="http://schemas.microsoft.com/office/drawing/2014/main" id="{7294E088-F55B-4A92-2234-4D692418A335}"/>
              </a:ext>
            </a:extLst>
          </p:cNvPr>
          <p:cNvSpPr txBox="1"/>
          <p:nvPr/>
        </p:nvSpPr>
        <p:spPr>
          <a:xfrm>
            <a:off x="3460302" y="2213792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2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859;p66">
            <a:extLst>
              <a:ext uri="{FF2B5EF4-FFF2-40B4-BE49-F238E27FC236}">
                <a16:creationId xmlns:a16="http://schemas.microsoft.com/office/drawing/2014/main" id="{31817CED-1088-284A-4EAB-D27F43A17361}"/>
              </a:ext>
            </a:extLst>
          </p:cNvPr>
          <p:cNvSpPr txBox="1"/>
          <p:nvPr/>
        </p:nvSpPr>
        <p:spPr>
          <a:xfrm>
            <a:off x="605514" y="2213792"/>
            <a:ext cx="590964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860;p66">
            <a:extLst>
              <a:ext uri="{FF2B5EF4-FFF2-40B4-BE49-F238E27FC236}">
                <a16:creationId xmlns:a16="http://schemas.microsoft.com/office/drawing/2014/main" id="{4CB8EA2C-FF58-4433-4066-E28240CD1AC7}"/>
              </a:ext>
            </a:extLst>
          </p:cNvPr>
          <p:cNvSpPr txBox="1"/>
          <p:nvPr/>
        </p:nvSpPr>
        <p:spPr>
          <a:xfrm>
            <a:off x="1152703" y="2220323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5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861;p66">
            <a:extLst>
              <a:ext uri="{FF2B5EF4-FFF2-40B4-BE49-F238E27FC236}">
                <a16:creationId xmlns:a16="http://schemas.microsoft.com/office/drawing/2014/main" id="{0B64E6CC-6E2F-0F14-91A7-BCEA90055F79}"/>
              </a:ext>
            </a:extLst>
          </p:cNvPr>
          <p:cNvSpPr txBox="1"/>
          <p:nvPr/>
        </p:nvSpPr>
        <p:spPr>
          <a:xfrm>
            <a:off x="1715071" y="2213792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3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862;p66">
            <a:extLst>
              <a:ext uri="{FF2B5EF4-FFF2-40B4-BE49-F238E27FC236}">
                <a16:creationId xmlns:a16="http://schemas.microsoft.com/office/drawing/2014/main" id="{36E99246-C5AE-CAB3-09F2-7D6B67247D95}"/>
              </a:ext>
            </a:extLst>
          </p:cNvPr>
          <p:cNvSpPr txBox="1"/>
          <p:nvPr/>
        </p:nvSpPr>
        <p:spPr>
          <a:xfrm>
            <a:off x="2856871" y="2208702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6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863;p66">
            <a:extLst>
              <a:ext uri="{FF2B5EF4-FFF2-40B4-BE49-F238E27FC236}">
                <a16:creationId xmlns:a16="http://schemas.microsoft.com/office/drawing/2014/main" id="{39AAF00E-A242-DD1A-1332-8A84C282D584}"/>
              </a:ext>
            </a:extLst>
          </p:cNvPr>
          <p:cNvSpPr txBox="1"/>
          <p:nvPr/>
        </p:nvSpPr>
        <p:spPr>
          <a:xfrm>
            <a:off x="2292991" y="2208702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864;p66">
            <a:extLst>
              <a:ext uri="{FF2B5EF4-FFF2-40B4-BE49-F238E27FC236}">
                <a16:creationId xmlns:a16="http://schemas.microsoft.com/office/drawing/2014/main" id="{7B3247E2-A908-7C00-CF91-C0DA4A109801}"/>
              </a:ext>
            </a:extLst>
          </p:cNvPr>
          <p:cNvSpPr txBox="1"/>
          <p:nvPr/>
        </p:nvSpPr>
        <p:spPr>
          <a:xfrm>
            <a:off x="4043769" y="2222506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8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855;p66">
            <a:extLst>
              <a:ext uri="{FF2B5EF4-FFF2-40B4-BE49-F238E27FC236}">
                <a16:creationId xmlns:a16="http://schemas.microsoft.com/office/drawing/2014/main" id="{B1DC43C2-958E-8ABE-268B-DACB27141893}"/>
              </a:ext>
            </a:extLst>
          </p:cNvPr>
          <p:cNvSpPr/>
          <p:nvPr/>
        </p:nvSpPr>
        <p:spPr>
          <a:xfrm>
            <a:off x="4602102" y="2175542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46" name="Google Shape;862;p66">
            <a:extLst>
              <a:ext uri="{FF2B5EF4-FFF2-40B4-BE49-F238E27FC236}">
                <a16:creationId xmlns:a16="http://schemas.microsoft.com/office/drawing/2014/main" id="{1398B4E0-5949-50C5-5C85-E2B593044869}"/>
              </a:ext>
            </a:extLst>
          </p:cNvPr>
          <p:cNvSpPr txBox="1"/>
          <p:nvPr/>
        </p:nvSpPr>
        <p:spPr>
          <a:xfrm>
            <a:off x="4567117" y="2213792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6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851;p66">
            <a:extLst>
              <a:ext uri="{FF2B5EF4-FFF2-40B4-BE49-F238E27FC236}">
                <a16:creationId xmlns:a16="http://schemas.microsoft.com/office/drawing/2014/main" id="{01B7C97B-8FB7-18C8-BDD1-B327E2C9F8C8}"/>
              </a:ext>
            </a:extLst>
          </p:cNvPr>
          <p:cNvSpPr/>
          <p:nvPr/>
        </p:nvSpPr>
        <p:spPr>
          <a:xfrm>
            <a:off x="607562" y="3184284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48" name="Google Shape;852;p66">
            <a:extLst>
              <a:ext uri="{FF2B5EF4-FFF2-40B4-BE49-F238E27FC236}">
                <a16:creationId xmlns:a16="http://schemas.microsoft.com/office/drawing/2014/main" id="{2BA89FEC-091C-19CE-CA15-EBD485AE7113}"/>
              </a:ext>
            </a:extLst>
          </p:cNvPr>
          <p:cNvSpPr/>
          <p:nvPr/>
        </p:nvSpPr>
        <p:spPr>
          <a:xfrm>
            <a:off x="1182397" y="3184284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49" name="Google Shape;853;p66">
            <a:extLst>
              <a:ext uri="{FF2B5EF4-FFF2-40B4-BE49-F238E27FC236}">
                <a16:creationId xmlns:a16="http://schemas.microsoft.com/office/drawing/2014/main" id="{EE9F918F-6EC9-9A36-ED04-3B5FC6533BEA}"/>
              </a:ext>
            </a:extLst>
          </p:cNvPr>
          <p:cNvSpPr/>
          <p:nvPr/>
        </p:nvSpPr>
        <p:spPr>
          <a:xfrm>
            <a:off x="1755097" y="3184284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50" name="Google Shape;854;p66">
            <a:extLst>
              <a:ext uri="{FF2B5EF4-FFF2-40B4-BE49-F238E27FC236}">
                <a16:creationId xmlns:a16="http://schemas.microsoft.com/office/drawing/2014/main" id="{18859B2F-5054-2E72-8350-5F9D897AEE6C}"/>
              </a:ext>
            </a:extLst>
          </p:cNvPr>
          <p:cNvSpPr/>
          <p:nvPr/>
        </p:nvSpPr>
        <p:spPr>
          <a:xfrm>
            <a:off x="2333017" y="3184284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51" name="Google Shape;855;p66">
            <a:extLst>
              <a:ext uri="{FF2B5EF4-FFF2-40B4-BE49-F238E27FC236}">
                <a16:creationId xmlns:a16="http://schemas.microsoft.com/office/drawing/2014/main" id="{AF614925-183F-33CF-E47A-B4B42EEFB1CD}"/>
              </a:ext>
            </a:extLst>
          </p:cNvPr>
          <p:cNvSpPr/>
          <p:nvPr/>
        </p:nvSpPr>
        <p:spPr>
          <a:xfrm>
            <a:off x="2904517" y="3184284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52" name="Google Shape;856;p66">
            <a:extLst>
              <a:ext uri="{FF2B5EF4-FFF2-40B4-BE49-F238E27FC236}">
                <a16:creationId xmlns:a16="http://schemas.microsoft.com/office/drawing/2014/main" id="{565FFC0B-F6CC-ACC4-FB2B-B95C0E28BBF8}"/>
              </a:ext>
            </a:extLst>
          </p:cNvPr>
          <p:cNvSpPr/>
          <p:nvPr/>
        </p:nvSpPr>
        <p:spPr>
          <a:xfrm>
            <a:off x="3483637" y="3184284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53" name="Google Shape;857;p66">
            <a:extLst>
              <a:ext uri="{FF2B5EF4-FFF2-40B4-BE49-F238E27FC236}">
                <a16:creationId xmlns:a16="http://schemas.microsoft.com/office/drawing/2014/main" id="{AA20C898-C950-BC30-A6E7-867D16CEAD8B}"/>
              </a:ext>
            </a:extLst>
          </p:cNvPr>
          <p:cNvSpPr/>
          <p:nvPr/>
        </p:nvSpPr>
        <p:spPr>
          <a:xfrm>
            <a:off x="4055137" y="3184284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54" name="Google Shape;858;p66">
            <a:extLst>
              <a:ext uri="{FF2B5EF4-FFF2-40B4-BE49-F238E27FC236}">
                <a16:creationId xmlns:a16="http://schemas.microsoft.com/office/drawing/2014/main" id="{0C55194E-112F-95A5-5F97-539EE6518A1A}"/>
              </a:ext>
            </a:extLst>
          </p:cNvPr>
          <p:cNvSpPr txBox="1"/>
          <p:nvPr/>
        </p:nvSpPr>
        <p:spPr>
          <a:xfrm>
            <a:off x="3474817" y="3222534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2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859;p66">
            <a:extLst>
              <a:ext uri="{FF2B5EF4-FFF2-40B4-BE49-F238E27FC236}">
                <a16:creationId xmlns:a16="http://schemas.microsoft.com/office/drawing/2014/main" id="{CBF72938-4CC3-E57F-2F2B-EB9B2CFF54E6}"/>
              </a:ext>
            </a:extLst>
          </p:cNvPr>
          <p:cNvSpPr txBox="1"/>
          <p:nvPr/>
        </p:nvSpPr>
        <p:spPr>
          <a:xfrm>
            <a:off x="620029" y="3222534"/>
            <a:ext cx="590964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860;p66">
            <a:extLst>
              <a:ext uri="{FF2B5EF4-FFF2-40B4-BE49-F238E27FC236}">
                <a16:creationId xmlns:a16="http://schemas.microsoft.com/office/drawing/2014/main" id="{97C41CD7-F015-DE0B-90A1-8B3675AF1BD3}"/>
              </a:ext>
            </a:extLst>
          </p:cNvPr>
          <p:cNvSpPr txBox="1"/>
          <p:nvPr/>
        </p:nvSpPr>
        <p:spPr>
          <a:xfrm>
            <a:off x="1167218" y="3229065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5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861;p66">
            <a:extLst>
              <a:ext uri="{FF2B5EF4-FFF2-40B4-BE49-F238E27FC236}">
                <a16:creationId xmlns:a16="http://schemas.microsoft.com/office/drawing/2014/main" id="{B70DD08F-27B9-4CF0-13AC-96B6E6579872}"/>
              </a:ext>
            </a:extLst>
          </p:cNvPr>
          <p:cNvSpPr txBox="1"/>
          <p:nvPr/>
        </p:nvSpPr>
        <p:spPr>
          <a:xfrm>
            <a:off x="1729586" y="3222534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3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862;p66">
            <a:extLst>
              <a:ext uri="{FF2B5EF4-FFF2-40B4-BE49-F238E27FC236}">
                <a16:creationId xmlns:a16="http://schemas.microsoft.com/office/drawing/2014/main" id="{04981973-DD0B-685D-F07B-9BE5AE5D07DF}"/>
              </a:ext>
            </a:extLst>
          </p:cNvPr>
          <p:cNvSpPr txBox="1"/>
          <p:nvPr/>
        </p:nvSpPr>
        <p:spPr>
          <a:xfrm>
            <a:off x="2871386" y="3217444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6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863;p66">
            <a:extLst>
              <a:ext uri="{FF2B5EF4-FFF2-40B4-BE49-F238E27FC236}">
                <a16:creationId xmlns:a16="http://schemas.microsoft.com/office/drawing/2014/main" id="{E303E7D2-6270-A1E3-78CD-4D369B1D2FCE}"/>
              </a:ext>
            </a:extLst>
          </p:cNvPr>
          <p:cNvSpPr txBox="1"/>
          <p:nvPr/>
        </p:nvSpPr>
        <p:spPr>
          <a:xfrm>
            <a:off x="2307506" y="3217444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864;p66">
            <a:extLst>
              <a:ext uri="{FF2B5EF4-FFF2-40B4-BE49-F238E27FC236}">
                <a16:creationId xmlns:a16="http://schemas.microsoft.com/office/drawing/2014/main" id="{951E2AFD-17BA-93B8-DA6A-B1D50FDEA8E4}"/>
              </a:ext>
            </a:extLst>
          </p:cNvPr>
          <p:cNvSpPr txBox="1"/>
          <p:nvPr/>
        </p:nvSpPr>
        <p:spPr>
          <a:xfrm>
            <a:off x="4058284" y="3231248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8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855;p66">
            <a:extLst>
              <a:ext uri="{FF2B5EF4-FFF2-40B4-BE49-F238E27FC236}">
                <a16:creationId xmlns:a16="http://schemas.microsoft.com/office/drawing/2014/main" id="{25DD4837-DFEE-5FA7-445D-B787A2A09261}"/>
              </a:ext>
            </a:extLst>
          </p:cNvPr>
          <p:cNvSpPr/>
          <p:nvPr/>
        </p:nvSpPr>
        <p:spPr>
          <a:xfrm>
            <a:off x="4653484" y="3184287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62" name="Google Shape;862;p66">
            <a:extLst>
              <a:ext uri="{FF2B5EF4-FFF2-40B4-BE49-F238E27FC236}">
                <a16:creationId xmlns:a16="http://schemas.microsoft.com/office/drawing/2014/main" id="{4A387096-C25E-D7B8-27A3-7C27D0EE02C0}"/>
              </a:ext>
            </a:extLst>
          </p:cNvPr>
          <p:cNvSpPr txBox="1"/>
          <p:nvPr/>
        </p:nvSpPr>
        <p:spPr>
          <a:xfrm>
            <a:off x="4620353" y="3217447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6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B776DFC-65F5-91B7-5E70-95696F07003A}"/>
              </a:ext>
            </a:extLst>
          </p:cNvPr>
          <p:cNvSpPr txBox="1"/>
          <p:nvPr/>
        </p:nvSpPr>
        <p:spPr>
          <a:xfrm>
            <a:off x="5508170" y="3279855"/>
            <a:ext cx="201022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800" dirty="0">
                <a:solidFill>
                  <a:schemeClr val="accent3">
                    <a:lumMod val="50000"/>
                  </a:schemeClr>
                </a:solidFill>
                <a:sym typeface="Wingdings" panose="05000000000000000000" pitchFamily="2" charset="2"/>
              </a:rPr>
              <a:t>Add      1</a:t>
            </a:r>
            <a:endParaRPr lang="ar-EG"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789" name="Google Shape;851;p66">
            <a:extLst>
              <a:ext uri="{FF2B5EF4-FFF2-40B4-BE49-F238E27FC236}">
                <a16:creationId xmlns:a16="http://schemas.microsoft.com/office/drawing/2014/main" id="{965F2D8E-D088-BA76-3BBB-23FFEF70308C}"/>
              </a:ext>
            </a:extLst>
          </p:cNvPr>
          <p:cNvSpPr/>
          <p:nvPr/>
        </p:nvSpPr>
        <p:spPr>
          <a:xfrm>
            <a:off x="622077" y="4185768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790" name="Google Shape;852;p66">
            <a:extLst>
              <a:ext uri="{FF2B5EF4-FFF2-40B4-BE49-F238E27FC236}">
                <a16:creationId xmlns:a16="http://schemas.microsoft.com/office/drawing/2014/main" id="{71146C02-3CC1-46C5-2691-83168926BF9A}"/>
              </a:ext>
            </a:extLst>
          </p:cNvPr>
          <p:cNvSpPr/>
          <p:nvPr/>
        </p:nvSpPr>
        <p:spPr>
          <a:xfrm>
            <a:off x="1196912" y="4185768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791" name="Google Shape;853;p66">
            <a:extLst>
              <a:ext uri="{FF2B5EF4-FFF2-40B4-BE49-F238E27FC236}">
                <a16:creationId xmlns:a16="http://schemas.microsoft.com/office/drawing/2014/main" id="{4148BBD5-84F2-882C-1498-6A468168F0D6}"/>
              </a:ext>
            </a:extLst>
          </p:cNvPr>
          <p:cNvSpPr/>
          <p:nvPr/>
        </p:nvSpPr>
        <p:spPr>
          <a:xfrm>
            <a:off x="1769612" y="4185768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792" name="Google Shape;854;p66">
            <a:extLst>
              <a:ext uri="{FF2B5EF4-FFF2-40B4-BE49-F238E27FC236}">
                <a16:creationId xmlns:a16="http://schemas.microsoft.com/office/drawing/2014/main" id="{AF797BD0-BA28-9B8E-E726-A0C6A68492DC}"/>
              </a:ext>
            </a:extLst>
          </p:cNvPr>
          <p:cNvSpPr/>
          <p:nvPr/>
        </p:nvSpPr>
        <p:spPr>
          <a:xfrm>
            <a:off x="2347532" y="4185768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793" name="Google Shape;855;p66">
            <a:extLst>
              <a:ext uri="{FF2B5EF4-FFF2-40B4-BE49-F238E27FC236}">
                <a16:creationId xmlns:a16="http://schemas.microsoft.com/office/drawing/2014/main" id="{C92C194B-CA5C-E023-BBA0-EEB7BFDD1159}"/>
              </a:ext>
            </a:extLst>
          </p:cNvPr>
          <p:cNvSpPr/>
          <p:nvPr/>
        </p:nvSpPr>
        <p:spPr>
          <a:xfrm>
            <a:off x="2919032" y="4185768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794" name="Google Shape;856;p66">
            <a:extLst>
              <a:ext uri="{FF2B5EF4-FFF2-40B4-BE49-F238E27FC236}">
                <a16:creationId xmlns:a16="http://schemas.microsoft.com/office/drawing/2014/main" id="{12C31E67-3436-CC0E-1038-47E8798998B8}"/>
              </a:ext>
            </a:extLst>
          </p:cNvPr>
          <p:cNvSpPr/>
          <p:nvPr/>
        </p:nvSpPr>
        <p:spPr>
          <a:xfrm>
            <a:off x="3498152" y="4185768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795" name="Google Shape;857;p66">
            <a:extLst>
              <a:ext uri="{FF2B5EF4-FFF2-40B4-BE49-F238E27FC236}">
                <a16:creationId xmlns:a16="http://schemas.microsoft.com/office/drawing/2014/main" id="{BBE80A07-017F-E779-8A2E-7AD7F0065FD4}"/>
              </a:ext>
            </a:extLst>
          </p:cNvPr>
          <p:cNvSpPr/>
          <p:nvPr/>
        </p:nvSpPr>
        <p:spPr>
          <a:xfrm>
            <a:off x="4069652" y="4185768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796" name="Google Shape;858;p66">
            <a:extLst>
              <a:ext uri="{FF2B5EF4-FFF2-40B4-BE49-F238E27FC236}">
                <a16:creationId xmlns:a16="http://schemas.microsoft.com/office/drawing/2014/main" id="{F383ECED-30E7-5166-092F-0E07C431D3D8}"/>
              </a:ext>
            </a:extLst>
          </p:cNvPr>
          <p:cNvSpPr txBox="1"/>
          <p:nvPr/>
        </p:nvSpPr>
        <p:spPr>
          <a:xfrm>
            <a:off x="3489332" y="4224018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2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859;p66">
            <a:extLst>
              <a:ext uri="{FF2B5EF4-FFF2-40B4-BE49-F238E27FC236}">
                <a16:creationId xmlns:a16="http://schemas.microsoft.com/office/drawing/2014/main" id="{F440F9CC-B16C-249C-A73B-0C8B87C0321E}"/>
              </a:ext>
            </a:extLst>
          </p:cNvPr>
          <p:cNvSpPr txBox="1"/>
          <p:nvPr/>
        </p:nvSpPr>
        <p:spPr>
          <a:xfrm>
            <a:off x="634544" y="4224018"/>
            <a:ext cx="590964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8" name="Google Shape;860;p66">
            <a:extLst>
              <a:ext uri="{FF2B5EF4-FFF2-40B4-BE49-F238E27FC236}">
                <a16:creationId xmlns:a16="http://schemas.microsoft.com/office/drawing/2014/main" id="{15F71CF0-6A0A-538C-DA19-9DD8B4889989}"/>
              </a:ext>
            </a:extLst>
          </p:cNvPr>
          <p:cNvSpPr txBox="1"/>
          <p:nvPr/>
        </p:nvSpPr>
        <p:spPr>
          <a:xfrm>
            <a:off x="1181733" y="4230549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5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Google Shape;861;p66">
            <a:extLst>
              <a:ext uri="{FF2B5EF4-FFF2-40B4-BE49-F238E27FC236}">
                <a16:creationId xmlns:a16="http://schemas.microsoft.com/office/drawing/2014/main" id="{524B9161-0961-386A-F917-D613946085C5}"/>
              </a:ext>
            </a:extLst>
          </p:cNvPr>
          <p:cNvSpPr txBox="1"/>
          <p:nvPr/>
        </p:nvSpPr>
        <p:spPr>
          <a:xfrm>
            <a:off x="1744101" y="4224018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3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62;p66">
            <a:extLst>
              <a:ext uri="{FF2B5EF4-FFF2-40B4-BE49-F238E27FC236}">
                <a16:creationId xmlns:a16="http://schemas.microsoft.com/office/drawing/2014/main" id="{664A9977-93B2-A5DF-6BB7-560C4BF76DAE}"/>
              </a:ext>
            </a:extLst>
          </p:cNvPr>
          <p:cNvSpPr txBox="1"/>
          <p:nvPr/>
        </p:nvSpPr>
        <p:spPr>
          <a:xfrm>
            <a:off x="2885901" y="4218928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6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Google Shape;863;p66">
            <a:extLst>
              <a:ext uri="{FF2B5EF4-FFF2-40B4-BE49-F238E27FC236}">
                <a16:creationId xmlns:a16="http://schemas.microsoft.com/office/drawing/2014/main" id="{EFFC7A75-F9DD-F604-F8AD-F65C487E6464}"/>
              </a:ext>
            </a:extLst>
          </p:cNvPr>
          <p:cNvSpPr txBox="1"/>
          <p:nvPr/>
        </p:nvSpPr>
        <p:spPr>
          <a:xfrm>
            <a:off x="2322021" y="4218928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2" name="Google Shape;864;p66">
            <a:extLst>
              <a:ext uri="{FF2B5EF4-FFF2-40B4-BE49-F238E27FC236}">
                <a16:creationId xmlns:a16="http://schemas.microsoft.com/office/drawing/2014/main" id="{6B829F40-1441-8E2E-5289-C2545688B91F}"/>
              </a:ext>
            </a:extLst>
          </p:cNvPr>
          <p:cNvSpPr txBox="1"/>
          <p:nvPr/>
        </p:nvSpPr>
        <p:spPr>
          <a:xfrm>
            <a:off x="4072799" y="4232732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8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3" name="Google Shape;855;p66">
            <a:extLst>
              <a:ext uri="{FF2B5EF4-FFF2-40B4-BE49-F238E27FC236}">
                <a16:creationId xmlns:a16="http://schemas.microsoft.com/office/drawing/2014/main" id="{21821CE3-DA26-09F4-4C1C-7DBB52ABE61B}"/>
              </a:ext>
            </a:extLst>
          </p:cNvPr>
          <p:cNvSpPr/>
          <p:nvPr/>
        </p:nvSpPr>
        <p:spPr>
          <a:xfrm>
            <a:off x="4667999" y="4185771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804" name="Google Shape;862;p66">
            <a:extLst>
              <a:ext uri="{FF2B5EF4-FFF2-40B4-BE49-F238E27FC236}">
                <a16:creationId xmlns:a16="http://schemas.microsoft.com/office/drawing/2014/main" id="{BD6FEAA8-85F5-8693-86F9-4C04C25C0DDE}"/>
              </a:ext>
            </a:extLst>
          </p:cNvPr>
          <p:cNvSpPr txBox="1"/>
          <p:nvPr/>
        </p:nvSpPr>
        <p:spPr>
          <a:xfrm>
            <a:off x="4634868" y="4218931"/>
            <a:ext cx="572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6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5" name="Google Shape;851;p66">
            <a:extLst>
              <a:ext uri="{FF2B5EF4-FFF2-40B4-BE49-F238E27FC236}">
                <a16:creationId xmlns:a16="http://schemas.microsoft.com/office/drawing/2014/main" id="{C2783BCC-CFFD-5DC5-8554-4A5ED959E408}"/>
              </a:ext>
            </a:extLst>
          </p:cNvPr>
          <p:cNvSpPr/>
          <p:nvPr/>
        </p:nvSpPr>
        <p:spPr>
          <a:xfrm>
            <a:off x="5230345" y="4178508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806" name="Google Shape;859;p66">
            <a:extLst>
              <a:ext uri="{FF2B5EF4-FFF2-40B4-BE49-F238E27FC236}">
                <a16:creationId xmlns:a16="http://schemas.microsoft.com/office/drawing/2014/main" id="{C3A9EDCD-B148-16C6-58AB-835259CCFF2B}"/>
              </a:ext>
            </a:extLst>
          </p:cNvPr>
          <p:cNvSpPr txBox="1"/>
          <p:nvPr/>
        </p:nvSpPr>
        <p:spPr>
          <a:xfrm>
            <a:off x="5193324" y="4207341"/>
            <a:ext cx="590964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2000" dirty="0">
                <a:solidFill>
                  <a:schemeClr val="dk1"/>
                </a:solidFill>
                <a:latin typeface="Lexend SemiBold"/>
                <a:sym typeface="Lexend SemiBold"/>
              </a:rPr>
              <a:t>1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7" name="TextBox 806">
            <a:extLst>
              <a:ext uri="{FF2B5EF4-FFF2-40B4-BE49-F238E27FC236}">
                <a16:creationId xmlns:a16="http://schemas.microsoft.com/office/drawing/2014/main" id="{97E92D90-1C73-6391-329F-514C0F884BA0}"/>
              </a:ext>
            </a:extLst>
          </p:cNvPr>
          <p:cNvSpPr txBox="1"/>
          <p:nvPr/>
        </p:nvSpPr>
        <p:spPr>
          <a:xfrm>
            <a:off x="5797859" y="2206813"/>
            <a:ext cx="1654628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Time o(N)</a:t>
            </a:r>
          </a:p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Memory o(n)</a:t>
            </a:r>
            <a:endParaRPr lang="ar-EG" sz="16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808" name="TextBox 807">
            <a:extLst>
              <a:ext uri="{FF2B5EF4-FFF2-40B4-BE49-F238E27FC236}">
                <a16:creationId xmlns:a16="http://schemas.microsoft.com/office/drawing/2014/main" id="{6249F799-3B72-47D7-004B-3172E65E6289}"/>
              </a:ext>
            </a:extLst>
          </p:cNvPr>
          <p:cNvSpPr txBox="1"/>
          <p:nvPr/>
        </p:nvSpPr>
        <p:spPr>
          <a:xfrm>
            <a:off x="6440973" y="4188734"/>
            <a:ext cx="1654628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Time o(N)</a:t>
            </a:r>
          </a:p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Memory o(n)</a:t>
            </a:r>
            <a:endParaRPr lang="ar-EG" sz="1600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6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8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8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8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7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0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3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6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9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2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5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8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1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4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7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0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3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6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9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2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5" dur="500"/>
                                        <p:tgtEl>
                                          <p:spTgt spid="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8" dur="500"/>
                                        <p:tgtEl>
                                          <p:spTgt spid="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1" dur="500"/>
                                        <p:tgtEl>
                                          <p:spTgt spid="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4" dur="500"/>
                                        <p:tgtEl>
                                          <p:spTgt spid="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7" dur="500"/>
                                        <p:tgtEl>
                                          <p:spTgt spid="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0" dur="500"/>
                                        <p:tgtEl>
                                          <p:spTgt spid="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3" dur="500"/>
                                        <p:tgtEl>
                                          <p:spTgt spid="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6" dur="500"/>
                                        <p:tgtEl>
                                          <p:spTgt spid="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9" dur="500"/>
                                        <p:tgtEl>
                                          <p:spTgt spid="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2" dur="500"/>
                                        <p:tgtEl>
                                          <p:spTgt spid="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5" dur="500"/>
                                        <p:tgtEl>
                                          <p:spTgt spid="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8" dur="500"/>
                                        <p:tgtEl>
                                          <p:spTgt spid="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1" dur="500"/>
                                        <p:tgtEl>
                                          <p:spTgt spid="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4" dur="500"/>
                                        <p:tgtEl>
                                          <p:spTgt spid="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7" dur="500"/>
                                        <p:tgtEl>
                                          <p:spTgt spid="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0" dur="500"/>
                                        <p:tgtEl>
                                          <p:spTgt spid="8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3" dur="500"/>
                                        <p:tgtEl>
                                          <p:spTgt spid="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4" fill="hold">
                      <p:stCondLst>
                        <p:cond delay="indefinite"/>
                      </p:stCondLst>
                      <p:childTnLst>
                        <p:par>
                          <p:cTn id="245" fill="hold">
                            <p:stCondLst>
                              <p:cond delay="0"/>
                            </p:stCondLst>
                            <p:childTnLst>
                              <p:par>
                                <p:cTn id="24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2" fill="hold">
                      <p:stCondLst>
                        <p:cond delay="indefinite"/>
                      </p:stCondLst>
                      <p:childTnLst>
                        <p:par>
                          <p:cTn id="263" fill="hold">
                            <p:stCondLst>
                              <p:cond delay="0"/>
                            </p:stCondLst>
                            <p:childTnLst>
                              <p:par>
                                <p:cTn id="26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6" dur="1000" fill="hold"/>
                                        <p:tgtEl>
                                          <p:spTgt spid="8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 fill="hold"/>
                                        <p:tgtEl>
                                          <p:spTgt spid="8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8" dur="1000" fill="hold"/>
                                        <p:tgtEl>
                                          <p:spTgt spid="80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9" dur="1000"/>
                                        <p:tgtEl>
                                          <p:spTgt spid="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45" grpId="0" animBg="1"/>
      <p:bldP spid="46" grpId="0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 animBg="1"/>
      <p:bldP spid="62" grpId="0"/>
      <p:bldP spid="63" grpId="0"/>
      <p:bldP spid="789" grpId="0" animBg="1"/>
      <p:bldP spid="790" grpId="0" animBg="1"/>
      <p:bldP spid="791" grpId="0" animBg="1"/>
      <p:bldP spid="792" grpId="0" animBg="1"/>
      <p:bldP spid="793" grpId="0" animBg="1"/>
      <p:bldP spid="794" grpId="0" animBg="1"/>
      <p:bldP spid="795" grpId="0" animBg="1"/>
      <p:bldP spid="796" grpId="0"/>
      <p:bldP spid="797" grpId="0"/>
      <p:bldP spid="798" grpId="0"/>
      <p:bldP spid="799" grpId="0"/>
      <p:bldP spid="800" grpId="0"/>
      <p:bldP spid="801" grpId="0"/>
      <p:bldP spid="802" grpId="0"/>
      <p:bldP spid="803" grpId="0" animBg="1"/>
      <p:bldP spid="804" grpId="0"/>
      <p:bldP spid="805" grpId="0" animBg="1"/>
      <p:bldP spid="806" grpId="0"/>
      <p:bldP spid="807" grpId="0"/>
      <p:bldP spid="80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51EEC677-72C4-B991-5036-0A96E34672DA}"/>
              </a:ext>
            </a:extLst>
          </p:cNvPr>
          <p:cNvSpPr txBox="1"/>
          <p:nvPr/>
        </p:nvSpPr>
        <p:spPr>
          <a:xfrm>
            <a:off x="3403600" y="164756"/>
            <a:ext cx="1804086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</a:rPr>
              <a:t>memory</a:t>
            </a:r>
            <a:endParaRPr lang="ar-EG" sz="2800" dirty="0">
              <a:solidFill>
                <a:schemeClr val="accent3">
                  <a:lumMod val="50000"/>
                </a:schemeClr>
              </a:solidFill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6D8897F1-637B-2965-9736-5BDB329CE1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8853587"/>
              </p:ext>
            </p:extLst>
          </p:nvPr>
        </p:nvGraphicFramePr>
        <p:xfrm>
          <a:off x="277732" y="1053071"/>
          <a:ext cx="3040743" cy="3480889"/>
        </p:xfrm>
        <a:graphic>
          <a:graphicData uri="http://schemas.openxmlformats.org/drawingml/2006/table">
            <a:tbl>
              <a:tblPr rtl="1" firstRow="1" bandRow="1">
                <a:tableStyleId>{57E91DE7-1B63-4512-BC7F-79056687C65A}</a:tableStyleId>
              </a:tblPr>
              <a:tblGrid>
                <a:gridCol w="3040743">
                  <a:extLst>
                    <a:ext uri="{9D8B030D-6E8A-4147-A177-3AD203B41FA5}">
                      <a16:colId xmlns:a16="http://schemas.microsoft.com/office/drawing/2014/main" val="789279848"/>
                    </a:ext>
                  </a:extLst>
                </a:gridCol>
              </a:tblGrid>
              <a:tr h="1567543">
                <a:tc>
                  <a:txBody>
                    <a:bodyPr/>
                    <a:lstStyle/>
                    <a:p>
                      <a:pPr lvl="1" algn="ctr" rtl="1"/>
                      <a:r>
                        <a:rPr lang="en-US" b="1" i="0" u="none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Heap</a:t>
                      </a:r>
                      <a:endParaRPr lang="ar-EG" b="1" i="0" u="none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0710110"/>
                  </a:ext>
                </a:extLst>
              </a:tr>
              <a:tr h="1115097">
                <a:tc>
                  <a:txBody>
                    <a:bodyPr/>
                    <a:lstStyle/>
                    <a:p>
                      <a:pPr algn="ctr" rtl="1"/>
                      <a:r>
                        <a:rPr lang="en-US" b="1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Stack</a:t>
                      </a:r>
                      <a:endParaRPr lang="ar-EG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2075277"/>
                  </a:ext>
                </a:extLst>
              </a:tr>
              <a:tr h="798249">
                <a:tc>
                  <a:txBody>
                    <a:bodyPr/>
                    <a:lstStyle/>
                    <a:p>
                      <a:pPr algn="ctr" rtl="1"/>
                      <a:r>
                        <a:rPr lang="en-US" b="1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Code </a:t>
                      </a:r>
                      <a:endParaRPr lang="ar-EG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794214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1CF3B3B6-0254-308D-C210-BF38FA82EC24}"/>
              </a:ext>
            </a:extLst>
          </p:cNvPr>
          <p:cNvSpPr txBox="1"/>
          <p:nvPr/>
        </p:nvSpPr>
        <p:spPr>
          <a:xfrm>
            <a:off x="5636056" y="687976"/>
            <a:ext cx="2627086" cy="73866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Code: refers to the aera where the executable instruction of a program are stored .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" name="مربع نص 3">
            <a:extLst>
              <a:ext uri="{FF2B5EF4-FFF2-40B4-BE49-F238E27FC236}">
                <a16:creationId xmlns:a16="http://schemas.microsoft.com/office/drawing/2014/main" id="{59704339-98E7-7B12-2C36-417E57F0E339}"/>
              </a:ext>
            </a:extLst>
          </p:cNvPr>
          <p:cNvSpPr txBox="1"/>
          <p:nvPr/>
        </p:nvSpPr>
        <p:spPr>
          <a:xfrm>
            <a:off x="7059826" y="2424199"/>
            <a:ext cx="21853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#include &lt;iostream&gt;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using namespace std;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int main() {   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int x=5;   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int y=45;   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cout&lt;&lt;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x+y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 &lt;&lt;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endl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;   return 0;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}</a:t>
            </a:r>
          </a:p>
        </p:txBody>
      </p:sp>
      <p:pic>
        <p:nvPicPr>
          <p:cNvPr id="6" name="صورة 5" descr="صورة تحتوي على الإلكترونيات, مكون إلكتروني, مكونات الحاسوب, مكونات الدائرة الكهربائية&#10;&#10;قد يكون المحتوى المعد بواسطة الذكاء الاصطناعي غير صحيح.">
            <a:extLst>
              <a:ext uri="{FF2B5EF4-FFF2-40B4-BE49-F238E27FC236}">
                <a16:creationId xmlns:a16="http://schemas.microsoft.com/office/drawing/2014/main" id="{2181D902-9F2C-72B0-1206-F2CEC6A40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084" y="2671334"/>
            <a:ext cx="1409443" cy="1409443"/>
          </a:xfrm>
          <a:prstGeom prst="rect">
            <a:avLst/>
          </a:prstGeom>
        </p:spPr>
      </p:pic>
      <p:sp>
        <p:nvSpPr>
          <p:cNvPr id="7" name="مربع نص 6">
            <a:extLst>
              <a:ext uri="{FF2B5EF4-FFF2-40B4-BE49-F238E27FC236}">
                <a16:creationId xmlns:a16="http://schemas.microsoft.com/office/drawing/2014/main" id="{614F5ABB-76B8-86D7-741B-51C52F91BE10}"/>
              </a:ext>
            </a:extLst>
          </p:cNvPr>
          <p:cNvSpPr txBox="1"/>
          <p:nvPr/>
        </p:nvSpPr>
        <p:spPr>
          <a:xfrm>
            <a:off x="1902839" y="3968708"/>
            <a:ext cx="1606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" dirty="0">
                <a:solidFill>
                  <a:schemeClr val="accent3">
                    <a:lumMod val="50000"/>
                  </a:schemeClr>
                </a:solidFill>
              </a:rPr>
              <a:t>00000000: 01101001 01101110 01110100 00100000 01101101 01100001  int ma</a:t>
            </a:r>
          </a:p>
          <a:p>
            <a:r>
              <a:rPr lang="de-DE" sz="400" dirty="0">
                <a:solidFill>
                  <a:schemeClr val="accent3">
                    <a:lumMod val="50000"/>
                  </a:schemeClr>
                </a:solidFill>
              </a:rPr>
              <a:t>00000006: 01101001 01101110 00101000 00101001 00100000 01111011  in() {</a:t>
            </a:r>
          </a:p>
          <a:p>
            <a:r>
              <a:rPr lang="de-DE" sz="400" dirty="0">
                <a:solidFill>
                  <a:schemeClr val="accent3">
                    <a:lumMod val="50000"/>
                  </a:schemeClr>
                </a:solidFill>
              </a:rPr>
              <a:t>0000000c: 00001010 00100000 00100000 01101001 01101110 01110100   int</a:t>
            </a:r>
          </a:p>
          <a:p>
            <a:r>
              <a:rPr lang="de-DE" sz="400" dirty="0">
                <a:solidFill>
                  <a:schemeClr val="accent3">
                    <a:lumMod val="50000"/>
                  </a:schemeClr>
                </a:solidFill>
              </a:rPr>
              <a:t>00000012: 00100000 01111000 00111101 00110101 00111011 00101110   x=5;.</a:t>
            </a:r>
          </a:p>
        </p:txBody>
      </p:sp>
      <p:cxnSp>
        <p:nvCxnSpPr>
          <p:cNvPr id="14" name="رابط مستقيم 13">
            <a:extLst>
              <a:ext uri="{FF2B5EF4-FFF2-40B4-BE49-F238E27FC236}">
                <a16:creationId xmlns:a16="http://schemas.microsoft.com/office/drawing/2014/main" id="{C8B706C7-E91E-BB85-1D75-6DEDCE448685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5825527" y="3376055"/>
            <a:ext cx="1234299" cy="1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رابط مستقيم 20">
            <a:extLst>
              <a:ext uri="{FF2B5EF4-FFF2-40B4-BE49-F238E27FC236}">
                <a16:creationId xmlns:a16="http://schemas.microsoft.com/office/drawing/2014/main" id="{52C10767-A50A-7FFF-DD33-29DE3B4AEE93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3318475" y="3376056"/>
            <a:ext cx="1097609" cy="808766"/>
          </a:xfrm>
          <a:prstGeom prst="bentConnector3">
            <a:avLst>
              <a:gd name="adj1" fmla="val 50000"/>
            </a:avLst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مربع نص 1">
            <a:extLst>
              <a:ext uri="{FF2B5EF4-FFF2-40B4-BE49-F238E27FC236}">
                <a16:creationId xmlns:a16="http://schemas.microsoft.com/office/drawing/2014/main" id="{7E7016E1-45A6-6413-4686-9DC5AB336B05}"/>
              </a:ext>
            </a:extLst>
          </p:cNvPr>
          <p:cNvSpPr txBox="1"/>
          <p:nvPr/>
        </p:nvSpPr>
        <p:spPr>
          <a:xfrm>
            <a:off x="500743" y="3040743"/>
            <a:ext cx="5370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X=5</a:t>
            </a:r>
          </a:p>
        </p:txBody>
      </p:sp>
      <p:sp>
        <p:nvSpPr>
          <p:cNvPr id="3" name="مربع نص 2">
            <a:extLst>
              <a:ext uri="{FF2B5EF4-FFF2-40B4-BE49-F238E27FC236}">
                <a16:creationId xmlns:a16="http://schemas.microsoft.com/office/drawing/2014/main" id="{666202C1-6307-9DCF-664F-3DF295E41923}"/>
              </a:ext>
            </a:extLst>
          </p:cNvPr>
          <p:cNvSpPr txBox="1"/>
          <p:nvPr/>
        </p:nvSpPr>
        <p:spPr>
          <a:xfrm>
            <a:off x="2019265" y="3040743"/>
            <a:ext cx="6441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Y=45</a:t>
            </a:r>
          </a:p>
        </p:txBody>
      </p:sp>
      <p:cxnSp>
        <p:nvCxnSpPr>
          <p:cNvPr id="8" name="رابط مستقيم 7">
            <a:extLst>
              <a:ext uri="{FF2B5EF4-FFF2-40B4-BE49-F238E27FC236}">
                <a16:creationId xmlns:a16="http://schemas.microsoft.com/office/drawing/2014/main" id="{51E35DBC-3134-AB6B-B064-4832E8816EF3}"/>
              </a:ext>
            </a:extLst>
          </p:cNvPr>
          <p:cNvCxnSpPr/>
          <p:nvPr/>
        </p:nvCxnSpPr>
        <p:spPr>
          <a:xfrm>
            <a:off x="3318475" y="2953657"/>
            <a:ext cx="109760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رابط مستقيم 8">
            <a:extLst>
              <a:ext uri="{FF2B5EF4-FFF2-40B4-BE49-F238E27FC236}">
                <a16:creationId xmlns:a16="http://schemas.microsoft.com/office/drawing/2014/main" id="{313EFC80-1BA1-6868-94DB-2CDFA0874DBB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5120806" y="1995714"/>
            <a:ext cx="0" cy="6756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مربع نص 14">
            <a:extLst>
              <a:ext uri="{FF2B5EF4-FFF2-40B4-BE49-F238E27FC236}">
                <a16:creationId xmlns:a16="http://schemas.microsoft.com/office/drawing/2014/main" id="{38D7590C-E5D6-BAB2-D90E-4EB999A10920}"/>
              </a:ext>
            </a:extLst>
          </p:cNvPr>
          <p:cNvSpPr txBox="1"/>
          <p:nvPr/>
        </p:nvSpPr>
        <p:spPr>
          <a:xfrm>
            <a:off x="4885633" y="1624893"/>
            <a:ext cx="6441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55</a:t>
            </a:r>
          </a:p>
        </p:txBody>
      </p:sp>
    </p:spTree>
    <p:extLst>
      <p:ext uri="{BB962C8B-B14F-4D97-AF65-F5344CB8AC3E}">
        <p14:creationId xmlns:p14="http://schemas.microsoft.com/office/powerpoint/2010/main" val="4110189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4" grpId="0"/>
      <p:bldP spid="7" grpId="0"/>
      <p:bldP spid="2" grpId="0"/>
      <p:bldP spid="3" grpId="0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AB2E96-AC40-4E5F-471F-148E3C6444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15DF7352-E939-7071-BC4C-F0D5123C939A}"/>
              </a:ext>
            </a:extLst>
          </p:cNvPr>
          <p:cNvSpPr txBox="1"/>
          <p:nvPr/>
        </p:nvSpPr>
        <p:spPr>
          <a:xfrm>
            <a:off x="3403600" y="164756"/>
            <a:ext cx="1804086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</a:rPr>
              <a:t>memory</a:t>
            </a:r>
            <a:endParaRPr lang="ar-EG" sz="2800" dirty="0">
              <a:solidFill>
                <a:schemeClr val="accent3">
                  <a:lumMod val="50000"/>
                </a:schemeClr>
              </a:solidFill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35261D1E-5D71-6E82-C700-B607E1A456AA}"/>
              </a:ext>
            </a:extLst>
          </p:cNvPr>
          <p:cNvGraphicFramePr>
            <a:graphicFrameLocks noGrp="1"/>
          </p:cNvGraphicFramePr>
          <p:nvPr/>
        </p:nvGraphicFramePr>
        <p:xfrm>
          <a:off x="277732" y="1053071"/>
          <a:ext cx="3040743" cy="3480889"/>
        </p:xfrm>
        <a:graphic>
          <a:graphicData uri="http://schemas.openxmlformats.org/drawingml/2006/table">
            <a:tbl>
              <a:tblPr rtl="1" firstRow="1" bandRow="1">
                <a:tableStyleId>{57E91DE7-1B63-4512-BC7F-79056687C65A}</a:tableStyleId>
              </a:tblPr>
              <a:tblGrid>
                <a:gridCol w="3040743">
                  <a:extLst>
                    <a:ext uri="{9D8B030D-6E8A-4147-A177-3AD203B41FA5}">
                      <a16:colId xmlns:a16="http://schemas.microsoft.com/office/drawing/2014/main" val="789279848"/>
                    </a:ext>
                  </a:extLst>
                </a:gridCol>
              </a:tblGrid>
              <a:tr h="1567543">
                <a:tc>
                  <a:txBody>
                    <a:bodyPr/>
                    <a:lstStyle/>
                    <a:p>
                      <a:pPr lvl="1" algn="ctr" rtl="1"/>
                      <a:r>
                        <a:rPr lang="en-US" b="1" i="0" u="none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Heap</a:t>
                      </a:r>
                      <a:endParaRPr lang="ar-EG" b="1" i="0" u="none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0710110"/>
                  </a:ext>
                </a:extLst>
              </a:tr>
              <a:tr h="1115097">
                <a:tc>
                  <a:txBody>
                    <a:bodyPr/>
                    <a:lstStyle/>
                    <a:p>
                      <a:pPr algn="ctr" rtl="1"/>
                      <a:r>
                        <a:rPr lang="en-US" b="1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Stack</a:t>
                      </a:r>
                      <a:endParaRPr lang="ar-EG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2075277"/>
                  </a:ext>
                </a:extLst>
              </a:tr>
              <a:tr h="798249">
                <a:tc>
                  <a:txBody>
                    <a:bodyPr/>
                    <a:lstStyle/>
                    <a:p>
                      <a:pPr algn="ctr" rtl="1"/>
                      <a:r>
                        <a:rPr lang="en-US" b="1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Code </a:t>
                      </a:r>
                      <a:endParaRPr lang="ar-EG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794214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2DA0AB47-93FA-958C-B58D-18332B4560F4}"/>
              </a:ext>
            </a:extLst>
          </p:cNvPr>
          <p:cNvSpPr txBox="1"/>
          <p:nvPr/>
        </p:nvSpPr>
        <p:spPr>
          <a:xfrm>
            <a:off x="5438348" y="2208739"/>
            <a:ext cx="3507944" cy="116955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Static memory allocation : the size of memory needed must be 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known at compile time ,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Managed by the compiler,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Limited size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graphicFrame>
        <p:nvGraphicFramePr>
          <p:cNvPr id="5" name="جدول 4">
            <a:extLst>
              <a:ext uri="{FF2B5EF4-FFF2-40B4-BE49-F238E27FC236}">
                <a16:creationId xmlns:a16="http://schemas.microsoft.com/office/drawing/2014/main" id="{28736BA3-32F4-E7EF-2138-F9A6AA3253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5767930"/>
              </p:ext>
            </p:extLst>
          </p:nvPr>
        </p:nvGraphicFramePr>
        <p:xfrm>
          <a:off x="337752" y="2673350"/>
          <a:ext cx="477794" cy="370840"/>
        </p:xfrm>
        <a:graphic>
          <a:graphicData uri="http://schemas.openxmlformats.org/drawingml/2006/table">
            <a:tbl>
              <a:tblPr firstRow="1" bandRow="1">
                <a:tableStyleId>{57E91DE7-1B63-4512-BC7F-79056687C65A}</a:tableStyleId>
              </a:tblPr>
              <a:tblGrid>
                <a:gridCol w="477794">
                  <a:extLst>
                    <a:ext uri="{9D8B030D-6E8A-4147-A177-3AD203B41FA5}">
                      <a16:colId xmlns:a16="http://schemas.microsoft.com/office/drawing/2014/main" val="7667462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int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4816431"/>
                  </a:ext>
                </a:extLst>
              </a:tr>
            </a:tbl>
          </a:graphicData>
        </a:graphic>
      </p:graphicFrame>
      <p:graphicFrame>
        <p:nvGraphicFramePr>
          <p:cNvPr id="8" name="جدول 7">
            <a:extLst>
              <a:ext uri="{FF2B5EF4-FFF2-40B4-BE49-F238E27FC236}">
                <a16:creationId xmlns:a16="http://schemas.microsoft.com/office/drawing/2014/main" id="{DE7AC077-4F29-7888-3EBC-F358C9EDED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5279123"/>
              </p:ext>
            </p:extLst>
          </p:nvPr>
        </p:nvGraphicFramePr>
        <p:xfrm>
          <a:off x="337752" y="3069144"/>
          <a:ext cx="477794" cy="370840"/>
        </p:xfrm>
        <a:graphic>
          <a:graphicData uri="http://schemas.openxmlformats.org/drawingml/2006/table">
            <a:tbl>
              <a:tblPr firstRow="1" bandRow="1">
                <a:tableStyleId>{57E91DE7-1B63-4512-BC7F-79056687C65A}</a:tableStyleId>
              </a:tblPr>
              <a:tblGrid>
                <a:gridCol w="477794">
                  <a:extLst>
                    <a:ext uri="{9D8B030D-6E8A-4147-A177-3AD203B41FA5}">
                      <a16:colId xmlns:a16="http://schemas.microsoft.com/office/drawing/2014/main" val="7667462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bool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4816431"/>
                  </a:ext>
                </a:extLst>
              </a:tr>
            </a:tbl>
          </a:graphicData>
        </a:graphic>
      </p:graphicFrame>
      <p:graphicFrame>
        <p:nvGraphicFramePr>
          <p:cNvPr id="9" name="جدول 8">
            <a:extLst>
              <a:ext uri="{FF2B5EF4-FFF2-40B4-BE49-F238E27FC236}">
                <a16:creationId xmlns:a16="http://schemas.microsoft.com/office/drawing/2014/main" id="{D2B5A856-7DFD-FF6C-DC7A-9534D42723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1740881"/>
              </p:ext>
            </p:extLst>
          </p:nvPr>
        </p:nvGraphicFramePr>
        <p:xfrm>
          <a:off x="2180276" y="2690843"/>
          <a:ext cx="477794" cy="280395"/>
        </p:xfrm>
        <a:graphic>
          <a:graphicData uri="http://schemas.openxmlformats.org/drawingml/2006/table">
            <a:tbl>
              <a:tblPr firstRow="1" bandRow="1">
                <a:tableStyleId>{57E91DE7-1B63-4512-BC7F-79056687C65A}</a:tableStyleId>
              </a:tblPr>
              <a:tblGrid>
                <a:gridCol w="477794">
                  <a:extLst>
                    <a:ext uri="{9D8B030D-6E8A-4147-A177-3AD203B41FA5}">
                      <a16:colId xmlns:a16="http://schemas.microsoft.com/office/drawing/2014/main" val="766746296"/>
                    </a:ext>
                  </a:extLst>
                </a:gridCol>
              </a:tblGrid>
              <a:tr h="280395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*</a:t>
                      </a:r>
                      <a:r>
                        <a:rPr lang="en-US" sz="1200" dirty="0" err="1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ptr</a:t>
                      </a:r>
                      <a:endParaRPr lang="en-US" sz="1200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4816431"/>
                  </a:ext>
                </a:extLst>
              </a:tr>
            </a:tbl>
          </a:graphicData>
        </a:graphic>
      </p:graphicFrame>
      <p:graphicFrame>
        <p:nvGraphicFramePr>
          <p:cNvPr id="10" name="جدول 9">
            <a:extLst>
              <a:ext uri="{FF2B5EF4-FFF2-40B4-BE49-F238E27FC236}">
                <a16:creationId xmlns:a16="http://schemas.microsoft.com/office/drawing/2014/main" id="{1A2C5C9A-0A34-2122-6CB9-B6E9246A8B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2970474"/>
              </p:ext>
            </p:extLst>
          </p:nvPr>
        </p:nvGraphicFramePr>
        <p:xfrm>
          <a:off x="1524000" y="3402576"/>
          <a:ext cx="1584408" cy="304800"/>
        </p:xfrm>
        <a:graphic>
          <a:graphicData uri="http://schemas.openxmlformats.org/drawingml/2006/table">
            <a:tbl>
              <a:tblPr firstRow="1" bandRow="1">
                <a:tableStyleId>{57E91DE7-1B63-4512-BC7F-79056687C65A}</a:tableStyleId>
              </a:tblPr>
              <a:tblGrid>
                <a:gridCol w="226344">
                  <a:extLst>
                    <a:ext uri="{9D8B030D-6E8A-4147-A177-3AD203B41FA5}">
                      <a16:colId xmlns:a16="http://schemas.microsoft.com/office/drawing/2014/main" val="4106986270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318162196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2145646527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2654048860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118477747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258108372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3445003652"/>
                    </a:ext>
                  </a:extLst>
                </a:gridCol>
              </a:tblGrid>
              <a:tr h="2832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8809383"/>
                  </a:ext>
                </a:extLst>
              </a:tr>
            </a:tbl>
          </a:graphicData>
        </a:graphic>
      </p:graphicFrame>
      <p:graphicFrame>
        <p:nvGraphicFramePr>
          <p:cNvPr id="11" name="جدول 10">
            <a:extLst>
              <a:ext uri="{FF2B5EF4-FFF2-40B4-BE49-F238E27FC236}">
                <a16:creationId xmlns:a16="http://schemas.microsoft.com/office/drawing/2014/main" id="{3EAFA60B-C3A4-3428-2380-98A493191B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6891946"/>
              </p:ext>
            </p:extLst>
          </p:nvPr>
        </p:nvGraphicFramePr>
        <p:xfrm>
          <a:off x="908225" y="3027032"/>
          <a:ext cx="1584408" cy="304800"/>
        </p:xfrm>
        <a:graphic>
          <a:graphicData uri="http://schemas.openxmlformats.org/drawingml/2006/table">
            <a:tbl>
              <a:tblPr firstRow="1" bandRow="1">
                <a:tableStyleId>{57E91DE7-1B63-4512-BC7F-79056687C65A}</a:tableStyleId>
              </a:tblPr>
              <a:tblGrid>
                <a:gridCol w="226344">
                  <a:extLst>
                    <a:ext uri="{9D8B030D-6E8A-4147-A177-3AD203B41FA5}">
                      <a16:colId xmlns:a16="http://schemas.microsoft.com/office/drawing/2014/main" val="4106986270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318162196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2145646527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2654048860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118477747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258108372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3445003652"/>
                    </a:ext>
                  </a:extLst>
                </a:gridCol>
              </a:tblGrid>
              <a:tr h="2832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8809383"/>
                  </a:ext>
                </a:extLst>
              </a:tr>
            </a:tbl>
          </a:graphicData>
        </a:graphic>
      </p:graphicFrame>
      <p:graphicFrame>
        <p:nvGraphicFramePr>
          <p:cNvPr id="12" name="جدول 11">
            <a:extLst>
              <a:ext uri="{FF2B5EF4-FFF2-40B4-BE49-F238E27FC236}">
                <a16:creationId xmlns:a16="http://schemas.microsoft.com/office/drawing/2014/main" id="{A244A2BF-B462-AA83-66C0-9EA61FC1CF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2420268"/>
              </p:ext>
            </p:extLst>
          </p:nvPr>
        </p:nvGraphicFramePr>
        <p:xfrm>
          <a:off x="2773405" y="2690843"/>
          <a:ext cx="477794" cy="370840"/>
        </p:xfrm>
        <a:graphic>
          <a:graphicData uri="http://schemas.openxmlformats.org/drawingml/2006/table">
            <a:tbl>
              <a:tblPr firstRow="1" bandRow="1">
                <a:tableStyleId>{57E91DE7-1B63-4512-BC7F-79056687C65A}</a:tableStyleId>
              </a:tblPr>
              <a:tblGrid>
                <a:gridCol w="477794">
                  <a:extLst>
                    <a:ext uri="{9D8B030D-6E8A-4147-A177-3AD203B41FA5}">
                      <a16:colId xmlns:a16="http://schemas.microsoft.com/office/drawing/2014/main" val="7667462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float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48164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1079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F9CFA3-9808-5728-BBD5-8A733449F9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E5B668BA-BB5B-138F-50CF-80D379F31CA8}"/>
              </a:ext>
            </a:extLst>
          </p:cNvPr>
          <p:cNvSpPr txBox="1"/>
          <p:nvPr/>
        </p:nvSpPr>
        <p:spPr>
          <a:xfrm>
            <a:off x="3403600" y="164756"/>
            <a:ext cx="1804086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</a:rPr>
              <a:t>memory</a:t>
            </a:r>
            <a:endParaRPr lang="ar-EG" sz="2800" dirty="0">
              <a:solidFill>
                <a:schemeClr val="accent3">
                  <a:lumMod val="50000"/>
                </a:schemeClr>
              </a:solidFill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A3146B99-D064-2F2C-90E8-A622710A9724}"/>
              </a:ext>
            </a:extLst>
          </p:cNvPr>
          <p:cNvGraphicFramePr>
            <a:graphicFrameLocks noGrp="1"/>
          </p:cNvGraphicFramePr>
          <p:nvPr/>
        </p:nvGraphicFramePr>
        <p:xfrm>
          <a:off x="277732" y="1053071"/>
          <a:ext cx="3040743" cy="3480889"/>
        </p:xfrm>
        <a:graphic>
          <a:graphicData uri="http://schemas.openxmlformats.org/drawingml/2006/table">
            <a:tbl>
              <a:tblPr rtl="1" firstRow="1" bandRow="1">
                <a:tableStyleId>{57E91DE7-1B63-4512-BC7F-79056687C65A}</a:tableStyleId>
              </a:tblPr>
              <a:tblGrid>
                <a:gridCol w="3040743">
                  <a:extLst>
                    <a:ext uri="{9D8B030D-6E8A-4147-A177-3AD203B41FA5}">
                      <a16:colId xmlns:a16="http://schemas.microsoft.com/office/drawing/2014/main" val="789279848"/>
                    </a:ext>
                  </a:extLst>
                </a:gridCol>
              </a:tblGrid>
              <a:tr h="1567543">
                <a:tc>
                  <a:txBody>
                    <a:bodyPr/>
                    <a:lstStyle/>
                    <a:p>
                      <a:pPr lvl="1" algn="ctr" rtl="1"/>
                      <a:r>
                        <a:rPr lang="en-US" b="1" i="0" u="none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Heap</a:t>
                      </a:r>
                      <a:endParaRPr lang="ar-EG" b="1" i="0" u="none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0710110"/>
                  </a:ext>
                </a:extLst>
              </a:tr>
              <a:tr h="1115097">
                <a:tc>
                  <a:txBody>
                    <a:bodyPr/>
                    <a:lstStyle/>
                    <a:p>
                      <a:pPr algn="ctr" rtl="1"/>
                      <a:r>
                        <a:rPr lang="en-US" b="1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Stack</a:t>
                      </a:r>
                      <a:endParaRPr lang="ar-EG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2075277"/>
                  </a:ext>
                </a:extLst>
              </a:tr>
              <a:tr h="798249">
                <a:tc>
                  <a:txBody>
                    <a:bodyPr/>
                    <a:lstStyle/>
                    <a:p>
                      <a:pPr algn="ctr" rtl="1"/>
                      <a:r>
                        <a:rPr lang="en-US" b="1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Code </a:t>
                      </a:r>
                      <a:endParaRPr lang="ar-EG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794214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429AA057-C346-0187-AADF-840E65886286}"/>
              </a:ext>
            </a:extLst>
          </p:cNvPr>
          <p:cNvSpPr txBox="1"/>
          <p:nvPr/>
        </p:nvSpPr>
        <p:spPr>
          <a:xfrm>
            <a:off x="5438348" y="2208739"/>
            <a:ext cx="3507944" cy="160043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Dynamic Memory Allocation: the size of memory will be known at runtime .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Manage d by Developer : is allocation and deallocated manually by programmer using keywords and functions .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Unrestricted size : heap memory can grow dynamically as needed subject to system .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graphicFrame>
        <p:nvGraphicFramePr>
          <p:cNvPr id="2" name="جدول 1">
            <a:extLst>
              <a:ext uri="{FF2B5EF4-FFF2-40B4-BE49-F238E27FC236}">
                <a16:creationId xmlns:a16="http://schemas.microsoft.com/office/drawing/2014/main" id="{092B6CE4-1AAA-9472-9B72-1670606815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1705766"/>
              </p:ext>
            </p:extLst>
          </p:nvPr>
        </p:nvGraphicFramePr>
        <p:xfrm>
          <a:off x="442092" y="2793515"/>
          <a:ext cx="477794" cy="280395"/>
        </p:xfrm>
        <a:graphic>
          <a:graphicData uri="http://schemas.openxmlformats.org/drawingml/2006/table">
            <a:tbl>
              <a:tblPr firstRow="1" bandRow="1">
                <a:tableStyleId>{57E91DE7-1B63-4512-BC7F-79056687C65A}</a:tableStyleId>
              </a:tblPr>
              <a:tblGrid>
                <a:gridCol w="477794">
                  <a:extLst>
                    <a:ext uri="{9D8B030D-6E8A-4147-A177-3AD203B41FA5}">
                      <a16:colId xmlns:a16="http://schemas.microsoft.com/office/drawing/2014/main" val="766746296"/>
                    </a:ext>
                  </a:extLst>
                </a:gridCol>
              </a:tblGrid>
              <a:tr h="280395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*</a:t>
                      </a:r>
                      <a:r>
                        <a:rPr lang="en-US" sz="1200" dirty="0" err="1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ptr</a:t>
                      </a:r>
                      <a:endParaRPr lang="en-US" sz="1200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4816431"/>
                  </a:ext>
                </a:extLst>
              </a:tr>
            </a:tbl>
          </a:graphicData>
        </a:graphic>
      </p:graphicFrame>
      <p:graphicFrame>
        <p:nvGraphicFramePr>
          <p:cNvPr id="3" name="جدول 2">
            <a:extLst>
              <a:ext uri="{FF2B5EF4-FFF2-40B4-BE49-F238E27FC236}">
                <a16:creationId xmlns:a16="http://schemas.microsoft.com/office/drawing/2014/main" id="{9A9D2415-B02A-0E68-6CDC-CC401B6BFC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4545326"/>
              </p:ext>
            </p:extLst>
          </p:nvPr>
        </p:nvGraphicFramePr>
        <p:xfrm>
          <a:off x="442092" y="1530037"/>
          <a:ext cx="1584408" cy="304800"/>
        </p:xfrm>
        <a:graphic>
          <a:graphicData uri="http://schemas.openxmlformats.org/drawingml/2006/table">
            <a:tbl>
              <a:tblPr firstRow="1" bandRow="1">
                <a:tableStyleId>{57E91DE7-1B63-4512-BC7F-79056687C65A}</a:tableStyleId>
              </a:tblPr>
              <a:tblGrid>
                <a:gridCol w="226344">
                  <a:extLst>
                    <a:ext uri="{9D8B030D-6E8A-4147-A177-3AD203B41FA5}">
                      <a16:colId xmlns:a16="http://schemas.microsoft.com/office/drawing/2014/main" val="4106986270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318162196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2145646527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2654048860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118477747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258108372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3445003652"/>
                    </a:ext>
                  </a:extLst>
                </a:gridCol>
              </a:tblGrid>
              <a:tr h="2832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8809383"/>
                  </a:ext>
                </a:extLst>
              </a:tr>
            </a:tbl>
          </a:graphicData>
        </a:graphic>
      </p:graphicFrame>
      <p:graphicFrame>
        <p:nvGraphicFramePr>
          <p:cNvPr id="4" name="جدول 3">
            <a:extLst>
              <a:ext uri="{FF2B5EF4-FFF2-40B4-BE49-F238E27FC236}">
                <a16:creationId xmlns:a16="http://schemas.microsoft.com/office/drawing/2014/main" id="{1AED2911-1A26-DEEF-F40D-11BCF667C6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5722392"/>
              </p:ext>
            </p:extLst>
          </p:nvPr>
        </p:nvGraphicFramePr>
        <p:xfrm>
          <a:off x="2637475" y="2793515"/>
          <a:ext cx="477794" cy="280395"/>
        </p:xfrm>
        <a:graphic>
          <a:graphicData uri="http://schemas.openxmlformats.org/drawingml/2006/table">
            <a:tbl>
              <a:tblPr firstRow="1" bandRow="1">
                <a:tableStyleId>{57E91DE7-1B63-4512-BC7F-79056687C65A}</a:tableStyleId>
              </a:tblPr>
              <a:tblGrid>
                <a:gridCol w="477794">
                  <a:extLst>
                    <a:ext uri="{9D8B030D-6E8A-4147-A177-3AD203B41FA5}">
                      <a16:colId xmlns:a16="http://schemas.microsoft.com/office/drawing/2014/main" val="766746296"/>
                    </a:ext>
                  </a:extLst>
                </a:gridCol>
              </a:tblGrid>
              <a:tr h="280395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*p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4816431"/>
                  </a:ext>
                </a:extLst>
              </a:tr>
            </a:tbl>
          </a:graphicData>
        </a:graphic>
      </p:graphicFrame>
      <p:graphicFrame>
        <p:nvGraphicFramePr>
          <p:cNvPr id="6" name="جدول 5">
            <a:extLst>
              <a:ext uri="{FF2B5EF4-FFF2-40B4-BE49-F238E27FC236}">
                <a16:creationId xmlns:a16="http://schemas.microsoft.com/office/drawing/2014/main" id="{01663D25-A9BD-4FFA-9EED-5FF4E9742C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7372818"/>
              </p:ext>
            </p:extLst>
          </p:nvPr>
        </p:nvGraphicFramePr>
        <p:xfrm>
          <a:off x="2637475" y="1506424"/>
          <a:ext cx="477794" cy="280395"/>
        </p:xfrm>
        <a:graphic>
          <a:graphicData uri="http://schemas.openxmlformats.org/drawingml/2006/table">
            <a:tbl>
              <a:tblPr firstRow="1" bandRow="1">
                <a:tableStyleId>{57E91DE7-1B63-4512-BC7F-79056687C65A}</a:tableStyleId>
              </a:tblPr>
              <a:tblGrid>
                <a:gridCol w="477794">
                  <a:extLst>
                    <a:ext uri="{9D8B030D-6E8A-4147-A177-3AD203B41FA5}">
                      <a16:colId xmlns:a16="http://schemas.microsoft.com/office/drawing/2014/main" val="766746296"/>
                    </a:ext>
                  </a:extLst>
                </a:gridCol>
              </a:tblGrid>
              <a:tr h="280395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int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4816431"/>
                  </a:ext>
                </a:extLst>
              </a:tr>
            </a:tbl>
          </a:graphicData>
        </a:graphic>
      </p:graphicFrame>
      <p:graphicFrame>
        <p:nvGraphicFramePr>
          <p:cNvPr id="7" name="جدول 6">
            <a:extLst>
              <a:ext uri="{FF2B5EF4-FFF2-40B4-BE49-F238E27FC236}">
                <a16:creationId xmlns:a16="http://schemas.microsoft.com/office/drawing/2014/main" id="{3D59D8F9-9C42-23A2-62C2-DC655A8392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4208292"/>
              </p:ext>
            </p:extLst>
          </p:nvPr>
        </p:nvGraphicFramePr>
        <p:xfrm>
          <a:off x="973438" y="2028428"/>
          <a:ext cx="1584408" cy="304800"/>
        </p:xfrm>
        <a:graphic>
          <a:graphicData uri="http://schemas.openxmlformats.org/drawingml/2006/table">
            <a:tbl>
              <a:tblPr firstRow="1" bandRow="1">
                <a:tableStyleId>{57E91DE7-1B63-4512-BC7F-79056687C65A}</a:tableStyleId>
              </a:tblPr>
              <a:tblGrid>
                <a:gridCol w="226344">
                  <a:extLst>
                    <a:ext uri="{9D8B030D-6E8A-4147-A177-3AD203B41FA5}">
                      <a16:colId xmlns:a16="http://schemas.microsoft.com/office/drawing/2014/main" val="4106986270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318162196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2145646527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2654048860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118477747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258108372"/>
                    </a:ext>
                  </a:extLst>
                </a:gridCol>
                <a:gridCol w="226344">
                  <a:extLst>
                    <a:ext uri="{9D8B030D-6E8A-4147-A177-3AD203B41FA5}">
                      <a16:colId xmlns:a16="http://schemas.microsoft.com/office/drawing/2014/main" val="3445003652"/>
                    </a:ext>
                  </a:extLst>
                </a:gridCol>
              </a:tblGrid>
              <a:tr h="28323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8809383"/>
                  </a:ext>
                </a:extLst>
              </a:tr>
            </a:tbl>
          </a:graphicData>
        </a:graphic>
      </p:graphicFrame>
      <p:graphicFrame>
        <p:nvGraphicFramePr>
          <p:cNvPr id="13" name="جدول 12">
            <a:extLst>
              <a:ext uri="{FF2B5EF4-FFF2-40B4-BE49-F238E27FC236}">
                <a16:creationId xmlns:a16="http://schemas.microsoft.com/office/drawing/2014/main" id="{734AE85C-F1FB-BAC0-F16C-2B6FD1A83B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3527809"/>
              </p:ext>
            </p:extLst>
          </p:nvPr>
        </p:nvGraphicFramePr>
        <p:xfrm>
          <a:off x="1338642" y="3059582"/>
          <a:ext cx="477794" cy="280395"/>
        </p:xfrm>
        <a:graphic>
          <a:graphicData uri="http://schemas.openxmlformats.org/drawingml/2006/table">
            <a:tbl>
              <a:tblPr firstRow="1" bandRow="1">
                <a:tableStyleId>{57E91DE7-1B63-4512-BC7F-79056687C65A}</a:tableStyleId>
              </a:tblPr>
              <a:tblGrid>
                <a:gridCol w="477794">
                  <a:extLst>
                    <a:ext uri="{9D8B030D-6E8A-4147-A177-3AD203B41FA5}">
                      <a16:colId xmlns:a16="http://schemas.microsoft.com/office/drawing/2014/main" val="766746296"/>
                    </a:ext>
                  </a:extLst>
                </a:gridCol>
              </a:tblGrid>
              <a:tr h="280395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*pt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4816431"/>
                  </a:ext>
                </a:extLst>
              </a:tr>
            </a:tbl>
          </a:graphicData>
        </a:graphic>
      </p:graphicFrame>
      <p:cxnSp>
        <p:nvCxnSpPr>
          <p:cNvPr id="15" name="رابط كسهم مستقيم 14">
            <a:extLst>
              <a:ext uri="{FF2B5EF4-FFF2-40B4-BE49-F238E27FC236}">
                <a16:creationId xmlns:a16="http://schemas.microsoft.com/office/drawing/2014/main" id="{D2345FD1-F756-1AB7-BCA0-C7F45235849A}"/>
              </a:ext>
            </a:extLst>
          </p:cNvPr>
          <p:cNvCxnSpPr/>
          <p:nvPr/>
        </p:nvCxnSpPr>
        <p:spPr>
          <a:xfrm flipV="1">
            <a:off x="510746" y="1919416"/>
            <a:ext cx="0" cy="8740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رابط كسهم مستقيم 19">
            <a:extLst>
              <a:ext uri="{FF2B5EF4-FFF2-40B4-BE49-F238E27FC236}">
                <a16:creationId xmlns:a16="http://schemas.microsoft.com/office/drawing/2014/main" id="{2F4BD33B-0002-D2AA-B634-36E6D9CA0A1F}"/>
              </a:ext>
            </a:extLst>
          </p:cNvPr>
          <p:cNvCxnSpPr/>
          <p:nvPr/>
        </p:nvCxnSpPr>
        <p:spPr>
          <a:xfrm rot="16200000" flipV="1">
            <a:off x="829959" y="2695836"/>
            <a:ext cx="774357" cy="24301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رابط كسهم مستقيم 21">
            <a:extLst>
              <a:ext uri="{FF2B5EF4-FFF2-40B4-BE49-F238E27FC236}">
                <a16:creationId xmlns:a16="http://schemas.microsoft.com/office/drawing/2014/main" id="{1A9A0A94-0C18-C24E-ED97-5C522C1745C9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2858530" y="1786819"/>
            <a:ext cx="17842" cy="10066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0421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6C343E-26C6-7A74-93F8-ACC4566512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C495FAF-6652-31C8-44F8-65AA993F163A}"/>
              </a:ext>
            </a:extLst>
          </p:cNvPr>
          <p:cNvSpPr txBox="1"/>
          <p:nvPr/>
        </p:nvSpPr>
        <p:spPr>
          <a:xfrm>
            <a:off x="3403600" y="164756"/>
            <a:ext cx="1804086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</a:rPr>
              <a:t>Problem</a:t>
            </a:r>
            <a:endParaRPr lang="ar-EG" sz="2800" dirty="0">
              <a:solidFill>
                <a:schemeClr val="accent3">
                  <a:lumMod val="50000"/>
                </a:schemeClr>
              </a:solidFill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FC93599D-A130-1F88-7FDD-4131220A95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977141"/>
              </p:ext>
            </p:extLst>
          </p:nvPr>
        </p:nvGraphicFramePr>
        <p:xfrm>
          <a:off x="2697486" y="1011882"/>
          <a:ext cx="3040743" cy="3480889"/>
        </p:xfrm>
        <a:graphic>
          <a:graphicData uri="http://schemas.openxmlformats.org/drawingml/2006/table">
            <a:tbl>
              <a:tblPr rtl="1" firstRow="1" bandRow="1">
                <a:tableStyleId>{57E91DE7-1B63-4512-BC7F-79056687C65A}</a:tableStyleId>
              </a:tblPr>
              <a:tblGrid>
                <a:gridCol w="3040743">
                  <a:extLst>
                    <a:ext uri="{9D8B030D-6E8A-4147-A177-3AD203B41FA5}">
                      <a16:colId xmlns:a16="http://schemas.microsoft.com/office/drawing/2014/main" val="789279848"/>
                    </a:ext>
                  </a:extLst>
                </a:gridCol>
              </a:tblGrid>
              <a:tr h="1567543">
                <a:tc>
                  <a:txBody>
                    <a:bodyPr/>
                    <a:lstStyle/>
                    <a:p>
                      <a:pPr lvl="1" algn="ctr" rtl="1"/>
                      <a:r>
                        <a:rPr lang="en-US" b="1" i="0" u="none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Heap</a:t>
                      </a:r>
                      <a:endParaRPr lang="ar-EG" b="1" i="0" u="none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0710110"/>
                  </a:ext>
                </a:extLst>
              </a:tr>
              <a:tr h="1115097">
                <a:tc>
                  <a:txBody>
                    <a:bodyPr/>
                    <a:lstStyle/>
                    <a:p>
                      <a:pPr algn="ctr" rtl="1"/>
                      <a:r>
                        <a:rPr lang="en-US" b="1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Stack</a:t>
                      </a:r>
                      <a:endParaRPr lang="ar-EG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2075277"/>
                  </a:ext>
                </a:extLst>
              </a:tr>
              <a:tr h="798249">
                <a:tc>
                  <a:txBody>
                    <a:bodyPr/>
                    <a:lstStyle/>
                    <a:p>
                      <a:pPr algn="ctr" rtl="1"/>
                      <a:r>
                        <a:rPr lang="en-US" b="1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Code </a:t>
                      </a:r>
                      <a:endParaRPr lang="ar-EG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794214"/>
                  </a:ext>
                </a:extLst>
              </a:tr>
            </a:tbl>
          </a:graphicData>
        </a:graphic>
      </p:graphicFrame>
      <p:sp>
        <p:nvSpPr>
          <p:cNvPr id="12" name="Google Shape;856;p66">
            <a:extLst>
              <a:ext uri="{FF2B5EF4-FFF2-40B4-BE49-F238E27FC236}">
                <a16:creationId xmlns:a16="http://schemas.microsoft.com/office/drawing/2014/main" id="{61D1DE35-7D05-EF6C-A935-6879B13447C6}"/>
              </a:ext>
            </a:extLst>
          </p:cNvPr>
          <p:cNvSpPr/>
          <p:nvPr/>
        </p:nvSpPr>
        <p:spPr>
          <a:xfrm>
            <a:off x="4795500" y="3084319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14" name="Google Shape;857;p66">
            <a:extLst>
              <a:ext uri="{FF2B5EF4-FFF2-40B4-BE49-F238E27FC236}">
                <a16:creationId xmlns:a16="http://schemas.microsoft.com/office/drawing/2014/main" id="{A973AD60-9803-9FCD-0594-02112E7DD84F}"/>
              </a:ext>
            </a:extLst>
          </p:cNvPr>
          <p:cNvSpPr/>
          <p:nvPr/>
        </p:nvSpPr>
        <p:spPr>
          <a:xfrm>
            <a:off x="2886718" y="2886618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15" name="Google Shape;858;p66">
            <a:extLst>
              <a:ext uri="{FF2B5EF4-FFF2-40B4-BE49-F238E27FC236}">
                <a16:creationId xmlns:a16="http://schemas.microsoft.com/office/drawing/2014/main" id="{678F100F-7727-F6E1-8494-C32DCB84F5CB}"/>
              </a:ext>
            </a:extLst>
          </p:cNvPr>
          <p:cNvSpPr txBox="1"/>
          <p:nvPr/>
        </p:nvSpPr>
        <p:spPr>
          <a:xfrm>
            <a:off x="4011627" y="2981625"/>
            <a:ext cx="253447" cy="169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2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859;p66">
            <a:extLst>
              <a:ext uri="{FF2B5EF4-FFF2-40B4-BE49-F238E27FC236}">
                <a16:creationId xmlns:a16="http://schemas.microsoft.com/office/drawing/2014/main" id="{372405F9-7C5E-4E55-2383-C1A2DA094F1E}"/>
              </a:ext>
            </a:extLst>
          </p:cNvPr>
          <p:cNvSpPr txBox="1"/>
          <p:nvPr/>
        </p:nvSpPr>
        <p:spPr>
          <a:xfrm>
            <a:off x="2738505" y="2973385"/>
            <a:ext cx="261530" cy="169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1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860;p66">
            <a:extLst>
              <a:ext uri="{FF2B5EF4-FFF2-40B4-BE49-F238E27FC236}">
                <a16:creationId xmlns:a16="http://schemas.microsoft.com/office/drawing/2014/main" id="{A44ED072-5DBB-0593-5F9F-2843A636DC8E}"/>
              </a:ext>
            </a:extLst>
          </p:cNvPr>
          <p:cNvSpPr txBox="1"/>
          <p:nvPr/>
        </p:nvSpPr>
        <p:spPr>
          <a:xfrm>
            <a:off x="3005606" y="3004628"/>
            <a:ext cx="253447" cy="169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5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861;p66">
            <a:extLst>
              <a:ext uri="{FF2B5EF4-FFF2-40B4-BE49-F238E27FC236}">
                <a16:creationId xmlns:a16="http://schemas.microsoft.com/office/drawing/2014/main" id="{6407FE7E-EFCF-CB2E-4BE9-F48913AC66FA}"/>
              </a:ext>
            </a:extLst>
          </p:cNvPr>
          <p:cNvSpPr txBox="1"/>
          <p:nvPr/>
        </p:nvSpPr>
        <p:spPr>
          <a:xfrm>
            <a:off x="3246698" y="2989862"/>
            <a:ext cx="253447" cy="169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3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862;p66">
            <a:extLst>
              <a:ext uri="{FF2B5EF4-FFF2-40B4-BE49-F238E27FC236}">
                <a16:creationId xmlns:a16="http://schemas.microsoft.com/office/drawing/2014/main" id="{536F4C74-628E-A9B3-7057-086ED03B5528}"/>
              </a:ext>
            </a:extLst>
          </p:cNvPr>
          <p:cNvSpPr txBox="1"/>
          <p:nvPr/>
        </p:nvSpPr>
        <p:spPr>
          <a:xfrm>
            <a:off x="3795372" y="2993010"/>
            <a:ext cx="253447" cy="169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6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863;p66">
            <a:extLst>
              <a:ext uri="{FF2B5EF4-FFF2-40B4-BE49-F238E27FC236}">
                <a16:creationId xmlns:a16="http://schemas.microsoft.com/office/drawing/2014/main" id="{17CC5182-AF24-21A0-934C-CDDE61A6CC52}"/>
              </a:ext>
            </a:extLst>
          </p:cNvPr>
          <p:cNvSpPr txBox="1"/>
          <p:nvPr/>
        </p:nvSpPr>
        <p:spPr>
          <a:xfrm>
            <a:off x="3503340" y="2984771"/>
            <a:ext cx="253447" cy="169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1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864;p66">
            <a:extLst>
              <a:ext uri="{FF2B5EF4-FFF2-40B4-BE49-F238E27FC236}">
                <a16:creationId xmlns:a16="http://schemas.microsoft.com/office/drawing/2014/main" id="{E1D1B4FA-A0EF-80BF-AAF2-3A4210704989}"/>
              </a:ext>
            </a:extLst>
          </p:cNvPr>
          <p:cNvSpPr txBox="1"/>
          <p:nvPr/>
        </p:nvSpPr>
        <p:spPr>
          <a:xfrm>
            <a:off x="4293106" y="2990824"/>
            <a:ext cx="250300" cy="183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8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857;p66">
            <a:extLst>
              <a:ext uri="{FF2B5EF4-FFF2-40B4-BE49-F238E27FC236}">
                <a16:creationId xmlns:a16="http://schemas.microsoft.com/office/drawing/2014/main" id="{A73C0A39-074C-3786-D2D3-5B9AF1C14766}"/>
              </a:ext>
            </a:extLst>
          </p:cNvPr>
          <p:cNvSpPr/>
          <p:nvPr/>
        </p:nvSpPr>
        <p:spPr>
          <a:xfrm>
            <a:off x="3129736" y="2882496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26" name="Google Shape;857;p66">
            <a:extLst>
              <a:ext uri="{FF2B5EF4-FFF2-40B4-BE49-F238E27FC236}">
                <a16:creationId xmlns:a16="http://schemas.microsoft.com/office/drawing/2014/main" id="{AF533B3F-1BE3-BEC2-B7B3-AFF88F683EAF}"/>
              </a:ext>
            </a:extLst>
          </p:cNvPr>
          <p:cNvSpPr/>
          <p:nvPr/>
        </p:nvSpPr>
        <p:spPr>
          <a:xfrm>
            <a:off x="3393346" y="2882497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27" name="Google Shape;857;p66">
            <a:extLst>
              <a:ext uri="{FF2B5EF4-FFF2-40B4-BE49-F238E27FC236}">
                <a16:creationId xmlns:a16="http://schemas.microsoft.com/office/drawing/2014/main" id="{DC78DC9D-F245-3138-C754-1C7770AA9260}"/>
              </a:ext>
            </a:extLst>
          </p:cNvPr>
          <p:cNvSpPr/>
          <p:nvPr/>
        </p:nvSpPr>
        <p:spPr>
          <a:xfrm>
            <a:off x="3656956" y="2882497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28" name="Google Shape;857;p66">
            <a:extLst>
              <a:ext uri="{FF2B5EF4-FFF2-40B4-BE49-F238E27FC236}">
                <a16:creationId xmlns:a16="http://schemas.microsoft.com/office/drawing/2014/main" id="{0ACC8B85-80D9-DEBA-0358-ABD0C9DA54B0}"/>
              </a:ext>
            </a:extLst>
          </p:cNvPr>
          <p:cNvSpPr/>
          <p:nvPr/>
        </p:nvSpPr>
        <p:spPr>
          <a:xfrm>
            <a:off x="3920568" y="2882497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29" name="Google Shape;857;p66">
            <a:extLst>
              <a:ext uri="{FF2B5EF4-FFF2-40B4-BE49-F238E27FC236}">
                <a16:creationId xmlns:a16="http://schemas.microsoft.com/office/drawing/2014/main" id="{E714056B-AD1E-D46E-D2DA-A59E6A3C1EFB}"/>
              </a:ext>
            </a:extLst>
          </p:cNvPr>
          <p:cNvSpPr/>
          <p:nvPr/>
        </p:nvSpPr>
        <p:spPr>
          <a:xfrm>
            <a:off x="4184183" y="2882497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30" name="Google Shape;855;p66">
            <a:extLst>
              <a:ext uri="{FF2B5EF4-FFF2-40B4-BE49-F238E27FC236}">
                <a16:creationId xmlns:a16="http://schemas.microsoft.com/office/drawing/2014/main" id="{24B597F2-DBD3-AB8C-A66D-58A7C22BA3AF}"/>
              </a:ext>
            </a:extLst>
          </p:cNvPr>
          <p:cNvSpPr/>
          <p:nvPr/>
        </p:nvSpPr>
        <p:spPr>
          <a:xfrm>
            <a:off x="4442226" y="2882498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33" name="Google Shape;864;p66">
            <a:extLst>
              <a:ext uri="{FF2B5EF4-FFF2-40B4-BE49-F238E27FC236}">
                <a16:creationId xmlns:a16="http://schemas.microsoft.com/office/drawing/2014/main" id="{F050842C-9EB2-D956-644A-20640E1E3FA5}"/>
              </a:ext>
            </a:extLst>
          </p:cNvPr>
          <p:cNvSpPr txBox="1"/>
          <p:nvPr/>
        </p:nvSpPr>
        <p:spPr>
          <a:xfrm>
            <a:off x="4643514" y="3161404"/>
            <a:ext cx="250300" cy="183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6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857;p66">
            <a:extLst>
              <a:ext uri="{FF2B5EF4-FFF2-40B4-BE49-F238E27FC236}">
                <a16:creationId xmlns:a16="http://schemas.microsoft.com/office/drawing/2014/main" id="{0F1DB3DE-9835-19B1-2068-4BD8BDBE9F12}"/>
              </a:ext>
            </a:extLst>
          </p:cNvPr>
          <p:cNvSpPr/>
          <p:nvPr/>
        </p:nvSpPr>
        <p:spPr>
          <a:xfrm>
            <a:off x="2989692" y="3088441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35" name="Google Shape;858;p66">
            <a:extLst>
              <a:ext uri="{FF2B5EF4-FFF2-40B4-BE49-F238E27FC236}">
                <a16:creationId xmlns:a16="http://schemas.microsoft.com/office/drawing/2014/main" id="{FCE7BCB2-315A-9171-49B4-25EE3A6F9670}"/>
              </a:ext>
            </a:extLst>
          </p:cNvPr>
          <p:cNvSpPr txBox="1"/>
          <p:nvPr/>
        </p:nvSpPr>
        <p:spPr>
          <a:xfrm>
            <a:off x="4114601" y="3183448"/>
            <a:ext cx="253447" cy="169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2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859;p66">
            <a:extLst>
              <a:ext uri="{FF2B5EF4-FFF2-40B4-BE49-F238E27FC236}">
                <a16:creationId xmlns:a16="http://schemas.microsoft.com/office/drawing/2014/main" id="{988B3E1B-7C9B-9896-4024-6422BBAF0D8B}"/>
              </a:ext>
            </a:extLst>
          </p:cNvPr>
          <p:cNvSpPr txBox="1"/>
          <p:nvPr/>
        </p:nvSpPr>
        <p:spPr>
          <a:xfrm>
            <a:off x="2841479" y="3175208"/>
            <a:ext cx="261530" cy="169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1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860;p66">
            <a:extLst>
              <a:ext uri="{FF2B5EF4-FFF2-40B4-BE49-F238E27FC236}">
                <a16:creationId xmlns:a16="http://schemas.microsoft.com/office/drawing/2014/main" id="{141B84EB-6C5F-CA94-C46C-422226A80627}"/>
              </a:ext>
            </a:extLst>
          </p:cNvPr>
          <p:cNvSpPr txBox="1"/>
          <p:nvPr/>
        </p:nvSpPr>
        <p:spPr>
          <a:xfrm>
            <a:off x="3108580" y="3206451"/>
            <a:ext cx="253447" cy="169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5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861;p66">
            <a:extLst>
              <a:ext uri="{FF2B5EF4-FFF2-40B4-BE49-F238E27FC236}">
                <a16:creationId xmlns:a16="http://schemas.microsoft.com/office/drawing/2014/main" id="{9259CC98-E200-0751-8259-788EFA61BE76}"/>
              </a:ext>
            </a:extLst>
          </p:cNvPr>
          <p:cNvSpPr txBox="1"/>
          <p:nvPr/>
        </p:nvSpPr>
        <p:spPr>
          <a:xfrm>
            <a:off x="3349672" y="3191685"/>
            <a:ext cx="253447" cy="169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3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862;p66">
            <a:extLst>
              <a:ext uri="{FF2B5EF4-FFF2-40B4-BE49-F238E27FC236}">
                <a16:creationId xmlns:a16="http://schemas.microsoft.com/office/drawing/2014/main" id="{5D7D3164-A0B6-630B-F60A-F5FEB62F1D6B}"/>
              </a:ext>
            </a:extLst>
          </p:cNvPr>
          <p:cNvSpPr txBox="1"/>
          <p:nvPr/>
        </p:nvSpPr>
        <p:spPr>
          <a:xfrm>
            <a:off x="3898346" y="3194833"/>
            <a:ext cx="253447" cy="169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6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863;p66">
            <a:extLst>
              <a:ext uri="{FF2B5EF4-FFF2-40B4-BE49-F238E27FC236}">
                <a16:creationId xmlns:a16="http://schemas.microsoft.com/office/drawing/2014/main" id="{279018F4-F95C-A52F-ECBB-48CD762A4057}"/>
              </a:ext>
            </a:extLst>
          </p:cNvPr>
          <p:cNvSpPr txBox="1"/>
          <p:nvPr/>
        </p:nvSpPr>
        <p:spPr>
          <a:xfrm>
            <a:off x="3606314" y="3186594"/>
            <a:ext cx="253447" cy="169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1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864;p66">
            <a:extLst>
              <a:ext uri="{FF2B5EF4-FFF2-40B4-BE49-F238E27FC236}">
                <a16:creationId xmlns:a16="http://schemas.microsoft.com/office/drawing/2014/main" id="{D218F773-7C25-590B-E8C2-D66CFFD396C9}"/>
              </a:ext>
            </a:extLst>
          </p:cNvPr>
          <p:cNvSpPr txBox="1"/>
          <p:nvPr/>
        </p:nvSpPr>
        <p:spPr>
          <a:xfrm>
            <a:off x="4396080" y="3192647"/>
            <a:ext cx="250300" cy="183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8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857;p66">
            <a:extLst>
              <a:ext uri="{FF2B5EF4-FFF2-40B4-BE49-F238E27FC236}">
                <a16:creationId xmlns:a16="http://schemas.microsoft.com/office/drawing/2014/main" id="{3D57B7ED-F94C-E882-A466-CC0032E6FA48}"/>
              </a:ext>
            </a:extLst>
          </p:cNvPr>
          <p:cNvSpPr/>
          <p:nvPr/>
        </p:nvSpPr>
        <p:spPr>
          <a:xfrm>
            <a:off x="3232710" y="3084319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43" name="Google Shape;857;p66">
            <a:extLst>
              <a:ext uri="{FF2B5EF4-FFF2-40B4-BE49-F238E27FC236}">
                <a16:creationId xmlns:a16="http://schemas.microsoft.com/office/drawing/2014/main" id="{766662C9-7F2B-B037-A07C-B8AF0175535D}"/>
              </a:ext>
            </a:extLst>
          </p:cNvPr>
          <p:cNvSpPr/>
          <p:nvPr/>
        </p:nvSpPr>
        <p:spPr>
          <a:xfrm>
            <a:off x="3496320" y="3084320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44" name="Google Shape;857;p66">
            <a:extLst>
              <a:ext uri="{FF2B5EF4-FFF2-40B4-BE49-F238E27FC236}">
                <a16:creationId xmlns:a16="http://schemas.microsoft.com/office/drawing/2014/main" id="{24052860-E8E6-0AD5-5B1C-2BF5FD6A6433}"/>
              </a:ext>
            </a:extLst>
          </p:cNvPr>
          <p:cNvSpPr/>
          <p:nvPr/>
        </p:nvSpPr>
        <p:spPr>
          <a:xfrm>
            <a:off x="3759930" y="3084320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45" name="Google Shape;857;p66">
            <a:extLst>
              <a:ext uri="{FF2B5EF4-FFF2-40B4-BE49-F238E27FC236}">
                <a16:creationId xmlns:a16="http://schemas.microsoft.com/office/drawing/2014/main" id="{05985D9C-64CC-D5F8-4E3C-BC40A04348F3}"/>
              </a:ext>
            </a:extLst>
          </p:cNvPr>
          <p:cNvSpPr/>
          <p:nvPr/>
        </p:nvSpPr>
        <p:spPr>
          <a:xfrm>
            <a:off x="4023542" y="3084320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46" name="Google Shape;857;p66">
            <a:extLst>
              <a:ext uri="{FF2B5EF4-FFF2-40B4-BE49-F238E27FC236}">
                <a16:creationId xmlns:a16="http://schemas.microsoft.com/office/drawing/2014/main" id="{21BA6207-4DEE-047F-6A15-729911A67895}"/>
              </a:ext>
            </a:extLst>
          </p:cNvPr>
          <p:cNvSpPr/>
          <p:nvPr/>
        </p:nvSpPr>
        <p:spPr>
          <a:xfrm>
            <a:off x="4287157" y="3084320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47" name="Google Shape;855;p66">
            <a:extLst>
              <a:ext uri="{FF2B5EF4-FFF2-40B4-BE49-F238E27FC236}">
                <a16:creationId xmlns:a16="http://schemas.microsoft.com/office/drawing/2014/main" id="{99EC02F5-8DF5-103F-EF51-01DE0272F292}"/>
              </a:ext>
            </a:extLst>
          </p:cNvPr>
          <p:cNvSpPr/>
          <p:nvPr/>
        </p:nvSpPr>
        <p:spPr>
          <a:xfrm>
            <a:off x="4545200" y="3084321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48" name="Google Shape;856;p66">
            <a:extLst>
              <a:ext uri="{FF2B5EF4-FFF2-40B4-BE49-F238E27FC236}">
                <a16:creationId xmlns:a16="http://schemas.microsoft.com/office/drawing/2014/main" id="{7EB8DE99-436B-F2AD-0A85-F6EDBD2013B5}"/>
              </a:ext>
            </a:extLst>
          </p:cNvPr>
          <p:cNvSpPr/>
          <p:nvPr/>
        </p:nvSpPr>
        <p:spPr>
          <a:xfrm>
            <a:off x="4717244" y="3393244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49" name="Google Shape;864;p66">
            <a:extLst>
              <a:ext uri="{FF2B5EF4-FFF2-40B4-BE49-F238E27FC236}">
                <a16:creationId xmlns:a16="http://schemas.microsoft.com/office/drawing/2014/main" id="{1E2211AF-D640-B030-D291-5E6651F4E84D}"/>
              </a:ext>
            </a:extLst>
          </p:cNvPr>
          <p:cNvSpPr txBox="1"/>
          <p:nvPr/>
        </p:nvSpPr>
        <p:spPr>
          <a:xfrm>
            <a:off x="4540260" y="3483592"/>
            <a:ext cx="250300" cy="183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6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857;p66">
            <a:extLst>
              <a:ext uri="{FF2B5EF4-FFF2-40B4-BE49-F238E27FC236}">
                <a16:creationId xmlns:a16="http://schemas.microsoft.com/office/drawing/2014/main" id="{B508AF08-3A34-D16C-02B0-465BF6518FCA}"/>
              </a:ext>
            </a:extLst>
          </p:cNvPr>
          <p:cNvSpPr/>
          <p:nvPr/>
        </p:nvSpPr>
        <p:spPr>
          <a:xfrm>
            <a:off x="2911436" y="3397366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51" name="Google Shape;858;p66">
            <a:extLst>
              <a:ext uri="{FF2B5EF4-FFF2-40B4-BE49-F238E27FC236}">
                <a16:creationId xmlns:a16="http://schemas.microsoft.com/office/drawing/2014/main" id="{DA201D31-0132-CC80-06D3-D679DCD766CA}"/>
              </a:ext>
            </a:extLst>
          </p:cNvPr>
          <p:cNvSpPr txBox="1"/>
          <p:nvPr/>
        </p:nvSpPr>
        <p:spPr>
          <a:xfrm>
            <a:off x="4036345" y="3492373"/>
            <a:ext cx="253447" cy="169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2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859;p66">
            <a:extLst>
              <a:ext uri="{FF2B5EF4-FFF2-40B4-BE49-F238E27FC236}">
                <a16:creationId xmlns:a16="http://schemas.microsoft.com/office/drawing/2014/main" id="{40E37377-36CC-81A8-EE56-BC9BCA44E6E3}"/>
              </a:ext>
            </a:extLst>
          </p:cNvPr>
          <p:cNvSpPr txBox="1"/>
          <p:nvPr/>
        </p:nvSpPr>
        <p:spPr>
          <a:xfrm>
            <a:off x="2763223" y="3484133"/>
            <a:ext cx="261530" cy="169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1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860;p66">
            <a:extLst>
              <a:ext uri="{FF2B5EF4-FFF2-40B4-BE49-F238E27FC236}">
                <a16:creationId xmlns:a16="http://schemas.microsoft.com/office/drawing/2014/main" id="{7CB7B021-59A1-99FD-68BF-F41D402C0CF9}"/>
              </a:ext>
            </a:extLst>
          </p:cNvPr>
          <p:cNvSpPr txBox="1"/>
          <p:nvPr/>
        </p:nvSpPr>
        <p:spPr>
          <a:xfrm>
            <a:off x="3030324" y="3515376"/>
            <a:ext cx="253447" cy="169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5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861;p66">
            <a:extLst>
              <a:ext uri="{FF2B5EF4-FFF2-40B4-BE49-F238E27FC236}">
                <a16:creationId xmlns:a16="http://schemas.microsoft.com/office/drawing/2014/main" id="{270806F7-986F-191A-3F41-3309ACBBCBD3}"/>
              </a:ext>
            </a:extLst>
          </p:cNvPr>
          <p:cNvSpPr txBox="1"/>
          <p:nvPr/>
        </p:nvSpPr>
        <p:spPr>
          <a:xfrm>
            <a:off x="3271416" y="3500610"/>
            <a:ext cx="253447" cy="169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3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862;p66">
            <a:extLst>
              <a:ext uri="{FF2B5EF4-FFF2-40B4-BE49-F238E27FC236}">
                <a16:creationId xmlns:a16="http://schemas.microsoft.com/office/drawing/2014/main" id="{4A7BAF96-3785-1563-CADD-75098BA5F111}"/>
              </a:ext>
            </a:extLst>
          </p:cNvPr>
          <p:cNvSpPr txBox="1"/>
          <p:nvPr/>
        </p:nvSpPr>
        <p:spPr>
          <a:xfrm>
            <a:off x="3820090" y="3503758"/>
            <a:ext cx="253447" cy="169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6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863;p66">
            <a:extLst>
              <a:ext uri="{FF2B5EF4-FFF2-40B4-BE49-F238E27FC236}">
                <a16:creationId xmlns:a16="http://schemas.microsoft.com/office/drawing/2014/main" id="{C755AA22-DD61-C470-6505-8C92E5B046CC}"/>
              </a:ext>
            </a:extLst>
          </p:cNvPr>
          <p:cNvSpPr txBox="1"/>
          <p:nvPr/>
        </p:nvSpPr>
        <p:spPr>
          <a:xfrm>
            <a:off x="3528058" y="3495519"/>
            <a:ext cx="253447" cy="169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1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864;p66">
            <a:extLst>
              <a:ext uri="{FF2B5EF4-FFF2-40B4-BE49-F238E27FC236}">
                <a16:creationId xmlns:a16="http://schemas.microsoft.com/office/drawing/2014/main" id="{186454F8-EAF2-70EE-4F84-8C469D9A0A9F}"/>
              </a:ext>
            </a:extLst>
          </p:cNvPr>
          <p:cNvSpPr txBox="1"/>
          <p:nvPr/>
        </p:nvSpPr>
        <p:spPr>
          <a:xfrm>
            <a:off x="4317824" y="3501572"/>
            <a:ext cx="250300" cy="183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8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857;p66">
            <a:extLst>
              <a:ext uri="{FF2B5EF4-FFF2-40B4-BE49-F238E27FC236}">
                <a16:creationId xmlns:a16="http://schemas.microsoft.com/office/drawing/2014/main" id="{CBF453A4-BECF-C74B-55BB-52216E0DF345}"/>
              </a:ext>
            </a:extLst>
          </p:cNvPr>
          <p:cNvSpPr/>
          <p:nvPr/>
        </p:nvSpPr>
        <p:spPr>
          <a:xfrm>
            <a:off x="3154454" y="3393244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59" name="Google Shape;857;p66">
            <a:extLst>
              <a:ext uri="{FF2B5EF4-FFF2-40B4-BE49-F238E27FC236}">
                <a16:creationId xmlns:a16="http://schemas.microsoft.com/office/drawing/2014/main" id="{E0450F95-1D40-E6C1-1046-F5337FF84EBE}"/>
              </a:ext>
            </a:extLst>
          </p:cNvPr>
          <p:cNvSpPr/>
          <p:nvPr/>
        </p:nvSpPr>
        <p:spPr>
          <a:xfrm>
            <a:off x="3418064" y="3393245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60" name="Google Shape;857;p66">
            <a:extLst>
              <a:ext uri="{FF2B5EF4-FFF2-40B4-BE49-F238E27FC236}">
                <a16:creationId xmlns:a16="http://schemas.microsoft.com/office/drawing/2014/main" id="{4EAA212F-B6A3-338A-D7A6-1A26C53F33EA}"/>
              </a:ext>
            </a:extLst>
          </p:cNvPr>
          <p:cNvSpPr/>
          <p:nvPr/>
        </p:nvSpPr>
        <p:spPr>
          <a:xfrm>
            <a:off x="3681674" y="3393245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61" name="Google Shape;857;p66">
            <a:extLst>
              <a:ext uri="{FF2B5EF4-FFF2-40B4-BE49-F238E27FC236}">
                <a16:creationId xmlns:a16="http://schemas.microsoft.com/office/drawing/2014/main" id="{92C1BECF-2CB8-A49C-B2B1-DF0CD087FD0A}"/>
              </a:ext>
            </a:extLst>
          </p:cNvPr>
          <p:cNvSpPr/>
          <p:nvPr/>
        </p:nvSpPr>
        <p:spPr>
          <a:xfrm>
            <a:off x="3945286" y="3393245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62" name="Google Shape;857;p66">
            <a:extLst>
              <a:ext uri="{FF2B5EF4-FFF2-40B4-BE49-F238E27FC236}">
                <a16:creationId xmlns:a16="http://schemas.microsoft.com/office/drawing/2014/main" id="{D59FDE65-1B83-267F-B167-45678FC2FEEB}"/>
              </a:ext>
            </a:extLst>
          </p:cNvPr>
          <p:cNvSpPr/>
          <p:nvPr/>
        </p:nvSpPr>
        <p:spPr>
          <a:xfrm>
            <a:off x="4208901" y="3393245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63" name="Google Shape;855;p66">
            <a:extLst>
              <a:ext uri="{FF2B5EF4-FFF2-40B4-BE49-F238E27FC236}">
                <a16:creationId xmlns:a16="http://schemas.microsoft.com/office/drawing/2014/main" id="{83B943AC-E954-B7FC-4D6E-5179771E1ABC}"/>
              </a:ext>
            </a:extLst>
          </p:cNvPr>
          <p:cNvSpPr/>
          <p:nvPr/>
        </p:nvSpPr>
        <p:spPr>
          <a:xfrm>
            <a:off x="4466944" y="3393246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64" name="Google Shape;856;p66">
            <a:extLst>
              <a:ext uri="{FF2B5EF4-FFF2-40B4-BE49-F238E27FC236}">
                <a16:creationId xmlns:a16="http://schemas.microsoft.com/office/drawing/2014/main" id="{C6D6E9B5-03EB-2B14-A0F1-372ECA6F3784}"/>
              </a:ext>
            </a:extLst>
          </p:cNvPr>
          <p:cNvSpPr/>
          <p:nvPr/>
        </p:nvSpPr>
        <p:spPr>
          <a:xfrm>
            <a:off x="4964124" y="3397366"/>
            <a:ext cx="253447" cy="19585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66" name="Google Shape;864;p66">
            <a:extLst>
              <a:ext uri="{FF2B5EF4-FFF2-40B4-BE49-F238E27FC236}">
                <a16:creationId xmlns:a16="http://schemas.microsoft.com/office/drawing/2014/main" id="{D59C2E33-7B6E-7EB4-937A-C316C841D429}"/>
              </a:ext>
            </a:extLst>
          </p:cNvPr>
          <p:cNvSpPr txBox="1"/>
          <p:nvPr/>
        </p:nvSpPr>
        <p:spPr>
          <a:xfrm>
            <a:off x="4814530" y="3493707"/>
            <a:ext cx="250300" cy="183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r>
              <a:rPr lang="en-US" sz="1200" dirty="0">
                <a:solidFill>
                  <a:schemeClr val="dk1"/>
                </a:solidFill>
                <a:latin typeface="Lexend SemiBold"/>
                <a:sym typeface="Lexend SemiBold"/>
              </a:rPr>
              <a:t>1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861;p66">
            <a:extLst>
              <a:ext uri="{FF2B5EF4-FFF2-40B4-BE49-F238E27FC236}">
                <a16:creationId xmlns:a16="http://schemas.microsoft.com/office/drawing/2014/main" id="{2D40376E-BD68-502E-0552-E9C1ADF749BD}"/>
              </a:ext>
            </a:extLst>
          </p:cNvPr>
          <p:cNvSpPr txBox="1"/>
          <p:nvPr/>
        </p:nvSpPr>
        <p:spPr>
          <a:xfrm>
            <a:off x="6446515" y="1507043"/>
            <a:ext cx="253447" cy="169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860;p66">
            <a:extLst>
              <a:ext uri="{FF2B5EF4-FFF2-40B4-BE49-F238E27FC236}">
                <a16:creationId xmlns:a16="http://schemas.microsoft.com/office/drawing/2014/main" id="{686FF611-7999-F091-6526-BCF831C4D474}"/>
              </a:ext>
            </a:extLst>
          </p:cNvPr>
          <p:cNvSpPr txBox="1"/>
          <p:nvPr/>
        </p:nvSpPr>
        <p:spPr>
          <a:xfrm>
            <a:off x="6761474" y="2399140"/>
            <a:ext cx="253447" cy="169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864;p66">
            <a:extLst>
              <a:ext uri="{FF2B5EF4-FFF2-40B4-BE49-F238E27FC236}">
                <a16:creationId xmlns:a16="http://schemas.microsoft.com/office/drawing/2014/main" id="{9D861AA7-F9E0-E2C9-6E2E-7437A17C03E1}"/>
              </a:ext>
            </a:extLst>
          </p:cNvPr>
          <p:cNvSpPr txBox="1"/>
          <p:nvPr/>
        </p:nvSpPr>
        <p:spPr>
          <a:xfrm>
            <a:off x="7674176" y="1910169"/>
            <a:ext cx="250300" cy="183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exend"/>
              <a:buNone/>
            </a:pP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مربع نص 189">
            <a:extLst>
              <a:ext uri="{FF2B5EF4-FFF2-40B4-BE49-F238E27FC236}">
                <a16:creationId xmlns:a16="http://schemas.microsoft.com/office/drawing/2014/main" id="{1B39F885-8EFF-4A88-2C84-572F5C186C1E}"/>
              </a:ext>
            </a:extLst>
          </p:cNvPr>
          <p:cNvSpPr txBox="1"/>
          <p:nvPr/>
        </p:nvSpPr>
        <p:spPr>
          <a:xfrm>
            <a:off x="6446515" y="3685065"/>
            <a:ext cx="2005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</a:rPr>
              <a:t>paint</a:t>
            </a:r>
          </a:p>
        </p:txBody>
      </p:sp>
    </p:spTree>
    <p:extLst>
      <p:ext uri="{BB962C8B-B14F-4D97-AF65-F5344CB8AC3E}">
        <p14:creationId xmlns:p14="http://schemas.microsoft.com/office/powerpoint/2010/main" val="2950603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7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9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63"/>
          <p:cNvSpPr txBox="1">
            <a:spLocks noGrp="1"/>
          </p:cNvSpPr>
          <p:nvPr>
            <p:ph type="title" idx="2"/>
          </p:nvPr>
        </p:nvSpPr>
        <p:spPr>
          <a:xfrm>
            <a:off x="349943" y="2442525"/>
            <a:ext cx="903300" cy="8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</a:pPr>
            <a:r>
              <a:rPr lang="en-US" sz="4400" dirty="0"/>
              <a:t>05</a:t>
            </a:r>
            <a:endParaRPr dirty="0"/>
          </a:p>
        </p:txBody>
      </p:sp>
      <p:cxnSp>
        <p:nvCxnSpPr>
          <p:cNvPr id="798" name="Google Shape;798;p63"/>
          <p:cNvCxnSpPr/>
          <p:nvPr/>
        </p:nvCxnSpPr>
        <p:spPr>
          <a:xfrm rot="10800000" flipH="1">
            <a:off x="1491057" y="3095038"/>
            <a:ext cx="5389200" cy="75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99" name="Google Shape;799;p63"/>
          <p:cNvSpPr txBox="1">
            <a:spLocks noGrp="1"/>
          </p:cNvSpPr>
          <p:nvPr>
            <p:ph type="title"/>
          </p:nvPr>
        </p:nvSpPr>
        <p:spPr>
          <a:xfrm>
            <a:off x="1004820" y="2226382"/>
            <a:ext cx="6477294" cy="1018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390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600" b="1" dirty="0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Vector (Dynamic array)</a:t>
            </a:r>
            <a:endParaRPr sz="3600" b="1" dirty="0">
              <a:solidFill>
                <a:schemeClr val="dk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16990DF-F99B-5D05-370C-4ED9C621CD5F}"/>
              </a:ext>
            </a:extLst>
          </p:cNvPr>
          <p:cNvSpPr txBox="1"/>
          <p:nvPr/>
        </p:nvSpPr>
        <p:spPr>
          <a:xfrm>
            <a:off x="301173" y="812796"/>
            <a:ext cx="128451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01. size()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68EB24-4312-8F66-FEAF-4A97E5EB4BC7}"/>
              </a:ext>
            </a:extLst>
          </p:cNvPr>
          <p:cNvSpPr txBox="1"/>
          <p:nvPr/>
        </p:nvSpPr>
        <p:spPr>
          <a:xfrm>
            <a:off x="301173" y="1955443"/>
            <a:ext cx="128451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02.empty()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DC753C-0836-3F63-7015-673453B361A0}"/>
              </a:ext>
            </a:extLst>
          </p:cNvPr>
          <p:cNvSpPr txBox="1"/>
          <p:nvPr/>
        </p:nvSpPr>
        <p:spPr>
          <a:xfrm>
            <a:off x="301173" y="2987625"/>
            <a:ext cx="128451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03.front()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FB70EA0-AD9A-C2AD-1238-5E0E68AEFBCC}"/>
              </a:ext>
            </a:extLst>
          </p:cNvPr>
          <p:cNvSpPr txBox="1"/>
          <p:nvPr/>
        </p:nvSpPr>
        <p:spPr>
          <a:xfrm>
            <a:off x="301173" y="4066465"/>
            <a:ext cx="128451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04.back()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TextBox 10">
            <a:extLst>
              <a:ext uri="{FF2B5EF4-FFF2-40B4-BE49-F238E27FC236}">
                <a16:creationId xmlns:a16="http://schemas.microsoft.com/office/drawing/2014/main" id="{AE46641B-36B2-BE66-BCFF-8F34461E4D86}"/>
              </a:ext>
            </a:extLst>
          </p:cNvPr>
          <p:cNvSpPr txBox="1"/>
          <p:nvPr/>
        </p:nvSpPr>
        <p:spPr>
          <a:xfrm>
            <a:off x="2939142" y="216224"/>
            <a:ext cx="1494967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</a:rPr>
              <a:t>Functions</a:t>
            </a:r>
            <a:endParaRPr lang="ar-EG" sz="20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TextBox 10">
            <a:extLst>
              <a:ext uri="{FF2B5EF4-FFF2-40B4-BE49-F238E27FC236}">
                <a16:creationId xmlns:a16="http://schemas.microsoft.com/office/drawing/2014/main" id="{F00C5AF8-2F85-3FDC-A30E-E6B6550BBFAE}"/>
              </a:ext>
            </a:extLst>
          </p:cNvPr>
          <p:cNvSpPr txBox="1"/>
          <p:nvPr/>
        </p:nvSpPr>
        <p:spPr>
          <a:xfrm>
            <a:off x="476237" y="1175846"/>
            <a:ext cx="602253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the size function is used to determine the number of elements in a vector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O(1)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" name="TextBox 10">
            <a:extLst>
              <a:ext uri="{FF2B5EF4-FFF2-40B4-BE49-F238E27FC236}">
                <a16:creationId xmlns:a16="http://schemas.microsoft.com/office/drawing/2014/main" id="{7BCA9919-6E0E-3728-3D73-D9E01F387F74}"/>
              </a:ext>
            </a:extLst>
          </p:cNvPr>
          <p:cNvSpPr txBox="1"/>
          <p:nvPr/>
        </p:nvSpPr>
        <p:spPr>
          <a:xfrm>
            <a:off x="476237" y="2370218"/>
            <a:ext cx="602253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function is used to check whether a vector contains any elements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O(1)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6" name="TextBox 10">
            <a:extLst>
              <a:ext uri="{FF2B5EF4-FFF2-40B4-BE49-F238E27FC236}">
                <a16:creationId xmlns:a16="http://schemas.microsoft.com/office/drawing/2014/main" id="{AB17B0A6-1CF8-7FD7-AD2D-145A2B759310}"/>
              </a:ext>
            </a:extLst>
          </p:cNvPr>
          <p:cNvSpPr txBox="1"/>
          <p:nvPr/>
        </p:nvSpPr>
        <p:spPr>
          <a:xfrm>
            <a:off x="480259" y="3419323"/>
            <a:ext cx="602253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function is used to access the first element of a vector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O(1)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AE27ADF8-4E50-4B79-3E10-AA686D79C696}"/>
              </a:ext>
            </a:extLst>
          </p:cNvPr>
          <p:cNvSpPr txBox="1"/>
          <p:nvPr/>
        </p:nvSpPr>
        <p:spPr>
          <a:xfrm>
            <a:off x="476237" y="4374242"/>
            <a:ext cx="602253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function is used to access the first element of a vector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O(1)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8081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A40900-854B-811A-7F1D-4FD65E2D6B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84231F4F-F932-669E-ED5C-D76F035AF167}"/>
              </a:ext>
            </a:extLst>
          </p:cNvPr>
          <p:cNvSpPr txBox="1"/>
          <p:nvPr/>
        </p:nvSpPr>
        <p:spPr>
          <a:xfrm>
            <a:off x="301173" y="818664"/>
            <a:ext cx="1553027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05.push_back()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608819C-BD94-229E-0389-48A5D539DD64}"/>
              </a:ext>
            </a:extLst>
          </p:cNvPr>
          <p:cNvSpPr txBox="1"/>
          <p:nvPr/>
        </p:nvSpPr>
        <p:spPr>
          <a:xfrm>
            <a:off x="301173" y="1917441"/>
            <a:ext cx="1444169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06.pop_back()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E6745F-A80B-E052-E858-56C61793C993}"/>
              </a:ext>
            </a:extLst>
          </p:cNvPr>
          <p:cNvSpPr txBox="1"/>
          <p:nvPr/>
        </p:nvSpPr>
        <p:spPr>
          <a:xfrm>
            <a:off x="301173" y="3007497"/>
            <a:ext cx="128451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07.begin()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FE91F6-E832-4CF7-E4D0-B5389A139A54}"/>
              </a:ext>
            </a:extLst>
          </p:cNvPr>
          <p:cNvSpPr txBox="1"/>
          <p:nvPr/>
        </p:nvSpPr>
        <p:spPr>
          <a:xfrm>
            <a:off x="301173" y="4097553"/>
            <a:ext cx="128451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08.end()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TextBox 10">
            <a:extLst>
              <a:ext uri="{FF2B5EF4-FFF2-40B4-BE49-F238E27FC236}">
                <a16:creationId xmlns:a16="http://schemas.microsoft.com/office/drawing/2014/main" id="{6C32C5D3-F727-384C-1F5E-C99FB7140508}"/>
              </a:ext>
            </a:extLst>
          </p:cNvPr>
          <p:cNvSpPr txBox="1"/>
          <p:nvPr/>
        </p:nvSpPr>
        <p:spPr>
          <a:xfrm>
            <a:off x="2939142" y="216224"/>
            <a:ext cx="1494967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</a:rPr>
              <a:t>Functions</a:t>
            </a:r>
            <a:endParaRPr lang="ar-EG" sz="20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TextBox 10">
            <a:extLst>
              <a:ext uri="{FF2B5EF4-FFF2-40B4-BE49-F238E27FC236}">
                <a16:creationId xmlns:a16="http://schemas.microsoft.com/office/drawing/2014/main" id="{8E345AB1-C563-3CEB-28B0-F7382238B962}"/>
              </a:ext>
            </a:extLst>
          </p:cNvPr>
          <p:cNvSpPr txBox="1"/>
          <p:nvPr/>
        </p:nvSpPr>
        <p:spPr>
          <a:xfrm>
            <a:off x="476237" y="1175846"/>
            <a:ext cx="602253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function is used to add an element to the end of a vector.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O(1) (Amortized)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" name="TextBox 10">
            <a:extLst>
              <a:ext uri="{FF2B5EF4-FFF2-40B4-BE49-F238E27FC236}">
                <a16:creationId xmlns:a16="http://schemas.microsoft.com/office/drawing/2014/main" id="{2D4EF2BF-00FF-ACC1-9890-E3A3FA3D4769}"/>
              </a:ext>
            </a:extLst>
          </p:cNvPr>
          <p:cNvSpPr txBox="1"/>
          <p:nvPr/>
        </p:nvSpPr>
        <p:spPr>
          <a:xfrm>
            <a:off x="476237" y="2370218"/>
            <a:ext cx="602253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function removes the last element from a vector.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O(1)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6" name="TextBox 10">
            <a:extLst>
              <a:ext uri="{FF2B5EF4-FFF2-40B4-BE49-F238E27FC236}">
                <a16:creationId xmlns:a16="http://schemas.microsoft.com/office/drawing/2014/main" id="{A375FD25-D787-82E4-1C2D-5705FEEA16B1}"/>
              </a:ext>
            </a:extLst>
          </p:cNvPr>
          <p:cNvSpPr txBox="1"/>
          <p:nvPr/>
        </p:nvSpPr>
        <p:spPr>
          <a:xfrm>
            <a:off x="480259" y="3419323"/>
            <a:ext cx="602253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function returns an iterator pointing to the first element of the vector.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O(1)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30A6FECE-D860-ED56-73CA-F8D93954AD7C}"/>
              </a:ext>
            </a:extLst>
          </p:cNvPr>
          <p:cNvSpPr txBox="1"/>
          <p:nvPr/>
        </p:nvSpPr>
        <p:spPr>
          <a:xfrm>
            <a:off x="476237" y="4374242"/>
            <a:ext cx="602253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function returns an iterator pointing past the last element of a vector.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O(1)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63493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1090FA-DE14-C925-C4A6-175B94D71C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26CDE91-275A-DEB9-8AAA-9A3CCAE33817}"/>
              </a:ext>
            </a:extLst>
          </p:cNvPr>
          <p:cNvSpPr txBox="1"/>
          <p:nvPr/>
        </p:nvSpPr>
        <p:spPr>
          <a:xfrm>
            <a:off x="282937" y="806108"/>
            <a:ext cx="128451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09.sort()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71CA521-6C5B-31F9-CB0D-EA043C8914C7}"/>
              </a:ext>
            </a:extLst>
          </p:cNvPr>
          <p:cNvSpPr txBox="1"/>
          <p:nvPr/>
        </p:nvSpPr>
        <p:spPr>
          <a:xfrm>
            <a:off x="282937" y="2013676"/>
            <a:ext cx="128451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10.insert()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870ED9-3F37-72B6-0B1B-496953D92FC6}"/>
              </a:ext>
            </a:extLst>
          </p:cNvPr>
          <p:cNvSpPr txBox="1"/>
          <p:nvPr/>
        </p:nvSpPr>
        <p:spPr>
          <a:xfrm>
            <a:off x="282937" y="3046967"/>
            <a:ext cx="128451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11.erase()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4B3715B-8A4F-110A-921D-D7F6D51CBD70}"/>
              </a:ext>
            </a:extLst>
          </p:cNvPr>
          <p:cNvSpPr txBox="1"/>
          <p:nvPr/>
        </p:nvSpPr>
        <p:spPr>
          <a:xfrm>
            <a:off x="282937" y="4080258"/>
            <a:ext cx="3127325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12.min_element() or </a:t>
            </a:r>
            <a:r>
              <a:rPr lang="en-US" dirty="0" err="1">
                <a:solidFill>
                  <a:schemeClr val="accent3">
                    <a:lumMod val="50000"/>
                  </a:schemeClr>
                </a:solidFill>
              </a:rPr>
              <a:t>max_element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()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TextBox 10">
            <a:extLst>
              <a:ext uri="{FF2B5EF4-FFF2-40B4-BE49-F238E27FC236}">
                <a16:creationId xmlns:a16="http://schemas.microsoft.com/office/drawing/2014/main" id="{E2EED6A9-90D2-5117-B997-3DF7837EFD54}"/>
              </a:ext>
            </a:extLst>
          </p:cNvPr>
          <p:cNvSpPr txBox="1"/>
          <p:nvPr/>
        </p:nvSpPr>
        <p:spPr>
          <a:xfrm>
            <a:off x="2939142" y="216224"/>
            <a:ext cx="1494967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</a:rPr>
              <a:t>Functions</a:t>
            </a:r>
            <a:endParaRPr lang="ar-EG" sz="20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TextBox 10">
            <a:extLst>
              <a:ext uri="{FF2B5EF4-FFF2-40B4-BE49-F238E27FC236}">
                <a16:creationId xmlns:a16="http://schemas.microsoft.com/office/drawing/2014/main" id="{629B3260-E38D-6C12-4FBD-1C8F43F10AA5}"/>
              </a:ext>
            </a:extLst>
          </p:cNvPr>
          <p:cNvSpPr txBox="1"/>
          <p:nvPr/>
        </p:nvSpPr>
        <p:spPr>
          <a:xfrm>
            <a:off x="476237" y="1175846"/>
            <a:ext cx="7123776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function is used to arrange the elements of a vector in ascending or descending order. 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O(n log(n)) 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" name="TextBox 10">
            <a:extLst>
              <a:ext uri="{FF2B5EF4-FFF2-40B4-BE49-F238E27FC236}">
                <a16:creationId xmlns:a16="http://schemas.microsoft.com/office/drawing/2014/main" id="{F46263CF-9283-D6F3-C6B7-D4BDFF2544E6}"/>
              </a:ext>
            </a:extLst>
          </p:cNvPr>
          <p:cNvSpPr txBox="1"/>
          <p:nvPr/>
        </p:nvSpPr>
        <p:spPr>
          <a:xfrm>
            <a:off x="476237" y="2370218"/>
            <a:ext cx="602253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is used to insert elements at a specific position. 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O(n)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6" name="TextBox 10">
            <a:extLst>
              <a:ext uri="{FF2B5EF4-FFF2-40B4-BE49-F238E27FC236}">
                <a16:creationId xmlns:a16="http://schemas.microsoft.com/office/drawing/2014/main" id="{9A4CDE9B-8634-9EDA-AD15-29968110B534}"/>
              </a:ext>
            </a:extLst>
          </p:cNvPr>
          <p:cNvSpPr txBox="1"/>
          <p:nvPr/>
        </p:nvSpPr>
        <p:spPr>
          <a:xfrm>
            <a:off x="476237" y="3387118"/>
            <a:ext cx="602253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is used to remove elements from a vector. 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O(n)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D40A6821-CF61-D26D-86BF-6EFA7BB07B7A}"/>
              </a:ext>
            </a:extLst>
          </p:cNvPr>
          <p:cNvSpPr txBox="1"/>
          <p:nvPr/>
        </p:nvSpPr>
        <p:spPr>
          <a:xfrm>
            <a:off x="476237" y="4374242"/>
            <a:ext cx="602253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function is used to find the (smallest , biggest) element in a vector </a:t>
            </a:r>
          </a:p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O(n)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03072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A88045-9666-A70D-1733-4509A470801B}"/>
              </a:ext>
            </a:extLst>
          </p:cNvPr>
          <p:cNvSpPr txBox="1"/>
          <p:nvPr/>
        </p:nvSpPr>
        <p:spPr>
          <a:xfrm>
            <a:off x="2638269" y="1605137"/>
            <a:ext cx="35414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</a:rPr>
              <a:t>Add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  <a:sym typeface="Wingdings" panose="05000000000000000000" pitchFamily="2" charset="2"/>
              </a:rPr>
              <a:t> Back   o(1)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29D542-3FBA-9217-20F8-B405F63582BF}"/>
              </a:ext>
            </a:extLst>
          </p:cNvPr>
          <p:cNvSpPr txBox="1"/>
          <p:nvPr/>
        </p:nvSpPr>
        <p:spPr>
          <a:xfrm>
            <a:off x="2638269" y="2065782"/>
            <a:ext cx="35414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</a:rPr>
              <a:t>Delete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  <a:sym typeface="Wingdings" panose="05000000000000000000" pitchFamily="2" charset="2"/>
              </a:rPr>
              <a:t> Back   o(1)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702908-1370-0F8F-1056-2970B0EE2CFB}"/>
              </a:ext>
            </a:extLst>
          </p:cNvPr>
          <p:cNvSpPr txBox="1"/>
          <p:nvPr/>
        </p:nvSpPr>
        <p:spPr>
          <a:xfrm>
            <a:off x="2555824" y="2470201"/>
            <a:ext cx="35414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</a:rPr>
              <a:t>Add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  <a:sym typeface="Wingdings" panose="05000000000000000000" pitchFamily="2" charset="2"/>
              </a:rPr>
              <a:t> Any where   o(n)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6F480C-1029-B6F6-4C25-F43E2D4A00D2}"/>
              </a:ext>
            </a:extLst>
          </p:cNvPr>
          <p:cNvSpPr txBox="1"/>
          <p:nvPr/>
        </p:nvSpPr>
        <p:spPr>
          <a:xfrm>
            <a:off x="2555824" y="2930846"/>
            <a:ext cx="35414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</a:rPr>
              <a:t>Delete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  <a:sym typeface="Wingdings" panose="05000000000000000000" pitchFamily="2" charset="2"/>
              </a:rPr>
              <a:t> Any where (n)</a:t>
            </a:r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F70B5DD1-1DB3-30B5-91C4-3BE95D9DC21F}"/>
              </a:ext>
            </a:extLst>
          </p:cNvPr>
          <p:cNvSpPr txBox="1"/>
          <p:nvPr/>
        </p:nvSpPr>
        <p:spPr>
          <a:xfrm>
            <a:off x="2638269" y="202367"/>
            <a:ext cx="31104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3">
                    <a:lumMod val="50000"/>
                  </a:schemeClr>
                </a:solidFill>
              </a:rPr>
              <a:t>Vector</a:t>
            </a:r>
          </a:p>
        </p:txBody>
      </p:sp>
    </p:spTree>
    <p:extLst>
      <p:ext uri="{BB962C8B-B14F-4D97-AF65-F5344CB8AC3E}">
        <p14:creationId xmlns:p14="http://schemas.microsoft.com/office/powerpoint/2010/main" val="2839564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59"/>
          <p:cNvSpPr/>
          <p:nvPr/>
        </p:nvSpPr>
        <p:spPr>
          <a:xfrm>
            <a:off x="496119" y="1109886"/>
            <a:ext cx="3544119" cy="442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3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ar" sz="3000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Table of Contents</a:t>
            </a:r>
            <a:endParaRPr sz="3000" b="0" i="0" u="none" strike="noStrike" cap="none">
              <a:solidFill>
                <a:schemeClr val="dk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749" name="Google Shape;749;p59"/>
          <p:cNvSpPr/>
          <p:nvPr/>
        </p:nvSpPr>
        <p:spPr>
          <a:xfrm>
            <a:off x="496119" y="1995859"/>
            <a:ext cx="318900" cy="318900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9525" cap="flat" cmpd="sng">
            <a:solidFill>
              <a:srgbClr val="D1C8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endParaRPr sz="875" b="0" i="0" u="none" strike="noStrike" cap="none">
              <a:solidFill>
                <a:srgbClr val="000000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750" name="Google Shape;750;p59"/>
          <p:cNvSpPr/>
          <p:nvPr/>
        </p:nvSpPr>
        <p:spPr>
          <a:xfrm>
            <a:off x="615776" y="2048991"/>
            <a:ext cx="79549" cy="21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6"/>
              <a:buFont typeface="Arial"/>
              <a:buNone/>
            </a:pPr>
            <a:r>
              <a:rPr lang="ar" sz="1656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1</a:t>
            </a:r>
            <a:endParaRPr sz="1656" b="0" i="0" u="none" strike="noStrike" cap="none">
              <a:solidFill>
                <a:schemeClr val="dk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751" name="Google Shape;751;p59"/>
          <p:cNvSpPr/>
          <p:nvPr/>
        </p:nvSpPr>
        <p:spPr>
          <a:xfrm>
            <a:off x="956826" y="1995850"/>
            <a:ext cx="2550900" cy="2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Anek Bangla SemiBold"/>
                <a:ea typeface="Anek Bangla SemiBold"/>
                <a:cs typeface="Anek Bangla SemiBold"/>
                <a:sym typeface="Anek Bangla SemiBold"/>
              </a:rPr>
              <a:t>What is data structure</a:t>
            </a:r>
            <a:endParaRPr sz="1500" b="0" i="0" u="none" strike="noStrike" cap="none" dirty="0">
              <a:solidFill>
                <a:schemeClr val="dk1"/>
              </a:solidFill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752" name="Google Shape;752;p59"/>
          <p:cNvSpPr/>
          <p:nvPr/>
        </p:nvSpPr>
        <p:spPr>
          <a:xfrm>
            <a:off x="4642917" y="1995859"/>
            <a:ext cx="318939" cy="318939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9525" cap="flat" cmpd="sng">
            <a:solidFill>
              <a:srgbClr val="D1C8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endParaRPr sz="875" b="0" i="0" u="none" strike="noStrike" cap="none">
              <a:solidFill>
                <a:srgbClr val="000000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753" name="Google Shape;753;p59"/>
          <p:cNvSpPr/>
          <p:nvPr/>
        </p:nvSpPr>
        <p:spPr>
          <a:xfrm>
            <a:off x="4748138" y="2048991"/>
            <a:ext cx="108421" cy="21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6"/>
              <a:buFont typeface="Arial"/>
              <a:buNone/>
            </a:pPr>
            <a:r>
              <a:rPr lang="ar" sz="1656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2</a:t>
            </a:r>
            <a:endParaRPr sz="1656" b="0" i="0" u="none" strike="noStrike" cap="none">
              <a:solidFill>
                <a:schemeClr val="dk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754" name="Google Shape;754;p59"/>
          <p:cNvSpPr/>
          <p:nvPr/>
        </p:nvSpPr>
        <p:spPr>
          <a:xfrm>
            <a:off x="5103625" y="1995850"/>
            <a:ext cx="2493600" cy="2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Anek Bangla SemiBold"/>
                <a:ea typeface="Anek Bangla SemiBold"/>
                <a:cs typeface="Anek Bangla SemiBold"/>
                <a:sym typeface="Anek Bangla SemiBold"/>
              </a:rPr>
              <a:t>Why data structure </a:t>
            </a:r>
            <a:endParaRPr sz="1500" b="0" i="0" u="none" strike="noStrike" cap="none" dirty="0">
              <a:solidFill>
                <a:schemeClr val="dk1"/>
              </a:solidFill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755" name="Google Shape;755;p59"/>
          <p:cNvSpPr/>
          <p:nvPr/>
        </p:nvSpPr>
        <p:spPr>
          <a:xfrm>
            <a:off x="496119" y="2775496"/>
            <a:ext cx="318939" cy="318939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9525" cap="flat" cmpd="sng">
            <a:solidFill>
              <a:srgbClr val="D1C8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endParaRPr sz="875" b="0" i="0" u="none" strike="noStrike" cap="none">
              <a:solidFill>
                <a:srgbClr val="000000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756" name="Google Shape;756;p59"/>
          <p:cNvSpPr/>
          <p:nvPr/>
        </p:nvSpPr>
        <p:spPr>
          <a:xfrm>
            <a:off x="603647" y="2828628"/>
            <a:ext cx="103882" cy="21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6"/>
              <a:buFont typeface="Arial"/>
              <a:buNone/>
            </a:pPr>
            <a:r>
              <a:rPr lang="ar" sz="1656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3</a:t>
            </a:r>
            <a:endParaRPr sz="1656" b="0" i="0" u="none" strike="noStrike" cap="none">
              <a:solidFill>
                <a:schemeClr val="dk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757" name="Google Shape;757;p59"/>
          <p:cNvSpPr/>
          <p:nvPr/>
        </p:nvSpPr>
        <p:spPr>
          <a:xfrm>
            <a:off x="956825" y="2775500"/>
            <a:ext cx="3574500" cy="2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Anek Bangla SemiBold"/>
                <a:ea typeface="Anek Bangla SemiBold"/>
                <a:cs typeface="Anek Bangla SemiBold"/>
                <a:sym typeface="Anek Bangla SemiBold"/>
              </a:rPr>
              <a:t>What is STL </a:t>
            </a:r>
            <a:endParaRPr sz="1500" b="0" i="0" u="none" strike="noStrike" cap="none" dirty="0">
              <a:solidFill>
                <a:schemeClr val="dk1"/>
              </a:solidFill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758" name="Google Shape;758;p59"/>
          <p:cNvSpPr/>
          <p:nvPr/>
        </p:nvSpPr>
        <p:spPr>
          <a:xfrm>
            <a:off x="4642917" y="2775496"/>
            <a:ext cx="318939" cy="318939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9525" cap="flat" cmpd="sng">
            <a:solidFill>
              <a:srgbClr val="D1C8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endParaRPr sz="875" b="0" i="0" u="none" strike="noStrike" cap="none">
              <a:solidFill>
                <a:srgbClr val="000000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759" name="Google Shape;759;p59"/>
          <p:cNvSpPr/>
          <p:nvPr/>
        </p:nvSpPr>
        <p:spPr>
          <a:xfrm>
            <a:off x="4745013" y="2828628"/>
            <a:ext cx="114672" cy="21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6"/>
              <a:buFont typeface="Arial"/>
              <a:buNone/>
            </a:pPr>
            <a:r>
              <a:rPr lang="ar" sz="1656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4</a:t>
            </a:r>
            <a:endParaRPr sz="1656" b="0" i="0" u="none" strike="noStrike" cap="none">
              <a:solidFill>
                <a:schemeClr val="dk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760" name="Google Shape;760;p59"/>
          <p:cNvSpPr/>
          <p:nvPr/>
        </p:nvSpPr>
        <p:spPr>
          <a:xfrm>
            <a:off x="5063952" y="2775496"/>
            <a:ext cx="1336848" cy="318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Anek Bangla SemiBold"/>
                <a:ea typeface="Anek Bangla SemiBold"/>
                <a:cs typeface="Anek Bangla SemiBold"/>
                <a:sym typeface="Anek Bangla SemiBold"/>
              </a:rPr>
              <a:t>memory</a:t>
            </a:r>
            <a:endParaRPr sz="1500" b="0" i="0" u="none" strike="noStrike" cap="none" dirty="0">
              <a:solidFill>
                <a:schemeClr val="dk1"/>
              </a:solidFill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761" name="Google Shape;761;p59"/>
          <p:cNvSpPr/>
          <p:nvPr/>
        </p:nvSpPr>
        <p:spPr>
          <a:xfrm>
            <a:off x="496119" y="3555132"/>
            <a:ext cx="318939" cy="318939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9525" cap="flat" cmpd="sng">
            <a:solidFill>
              <a:srgbClr val="D1C8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endParaRPr sz="875" b="0" i="0" u="none" strike="noStrike" cap="none">
              <a:solidFill>
                <a:srgbClr val="000000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762" name="Google Shape;762;p59"/>
          <p:cNvSpPr/>
          <p:nvPr/>
        </p:nvSpPr>
        <p:spPr>
          <a:xfrm>
            <a:off x="603424" y="3608264"/>
            <a:ext cx="104254" cy="21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6"/>
              <a:buFont typeface="Arial"/>
              <a:buNone/>
            </a:pPr>
            <a:r>
              <a:rPr lang="ar" sz="1656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5</a:t>
            </a:r>
            <a:endParaRPr sz="1656" b="0" i="0" u="none" strike="noStrike" cap="none">
              <a:solidFill>
                <a:schemeClr val="dk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763" name="Google Shape;763;p59"/>
          <p:cNvSpPr/>
          <p:nvPr/>
        </p:nvSpPr>
        <p:spPr>
          <a:xfrm>
            <a:off x="956827" y="3555125"/>
            <a:ext cx="2377800" cy="2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Anek Bangla SemiBold"/>
                <a:ea typeface="Anek Bangla SemiBold"/>
                <a:cs typeface="Anek Bangla SemiBold"/>
                <a:sym typeface="Anek Bangla SemiBold"/>
              </a:rPr>
              <a:t>vector</a:t>
            </a:r>
            <a:endParaRPr sz="1500" b="0" i="0" u="none" strike="noStrike" cap="none" dirty="0">
              <a:solidFill>
                <a:schemeClr val="dk1"/>
              </a:solidFill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764" name="Google Shape;764;p59"/>
          <p:cNvSpPr/>
          <p:nvPr/>
        </p:nvSpPr>
        <p:spPr>
          <a:xfrm>
            <a:off x="4642917" y="3555132"/>
            <a:ext cx="318939" cy="318939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9525" cap="flat" cmpd="sng">
            <a:solidFill>
              <a:srgbClr val="D1C8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endParaRPr sz="875" b="0" i="0" u="none" strike="noStrike" cap="none">
              <a:solidFill>
                <a:srgbClr val="000000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765" name="Google Shape;765;p59"/>
          <p:cNvSpPr/>
          <p:nvPr/>
        </p:nvSpPr>
        <p:spPr>
          <a:xfrm>
            <a:off x="4744343" y="3608264"/>
            <a:ext cx="116086" cy="21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6"/>
              <a:buFont typeface="Arial"/>
              <a:buNone/>
            </a:pPr>
            <a:r>
              <a:rPr lang="ar" sz="1656" b="0" i="0" u="none" strike="noStrike" cap="none">
                <a:solidFill>
                  <a:schemeClr val="dk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6</a:t>
            </a:r>
            <a:endParaRPr sz="1656" b="0" i="0" u="none" strike="noStrike" cap="none">
              <a:solidFill>
                <a:schemeClr val="dk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766" name="Google Shape;766;p59"/>
          <p:cNvSpPr/>
          <p:nvPr/>
        </p:nvSpPr>
        <p:spPr>
          <a:xfrm>
            <a:off x="5103630" y="3555125"/>
            <a:ext cx="2550900" cy="2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2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Anek Bangla SemiBold"/>
                <a:ea typeface="Anek Bangla SemiBold"/>
                <a:cs typeface="Anek Bangla SemiBold"/>
                <a:sym typeface="Anek Bangla SemiBold"/>
              </a:rPr>
              <a:t>deque</a:t>
            </a:r>
            <a:endParaRPr sz="1500" b="0" i="0" u="none" strike="noStrike" cap="none" dirty="0">
              <a:solidFill>
                <a:schemeClr val="dk1"/>
              </a:solidFill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7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7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7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7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7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>
          <a:extLst>
            <a:ext uri="{FF2B5EF4-FFF2-40B4-BE49-F238E27FC236}">
              <a16:creationId xmlns:a16="http://schemas.microsoft.com/office/drawing/2014/main" id="{3E3D6AE9-5E93-939B-965B-4F49E61846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63">
            <a:extLst>
              <a:ext uri="{FF2B5EF4-FFF2-40B4-BE49-F238E27FC236}">
                <a16:creationId xmlns:a16="http://schemas.microsoft.com/office/drawing/2014/main" id="{99E57148-62B8-CF80-D374-7AF92DF7CEC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49943" y="2442525"/>
            <a:ext cx="903300" cy="8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</a:pPr>
            <a:r>
              <a:rPr lang="en-US" sz="4400" dirty="0"/>
              <a:t>06</a:t>
            </a:r>
            <a:endParaRPr dirty="0"/>
          </a:p>
        </p:txBody>
      </p:sp>
      <p:cxnSp>
        <p:nvCxnSpPr>
          <p:cNvPr id="798" name="Google Shape;798;p63">
            <a:extLst>
              <a:ext uri="{FF2B5EF4-FFF2-40B4-BE49-F238E27FC236}">
                <a16:creationId xmlns:a16="http://schemas.microsoft.com/office/drawing/2014/main" id="{C5F63CD0-C9FA-3264-874E-BD2D6F85FF19}"/>
              </a:ext>
            </a:extLst>
          </p:cNvPr>
          <p:cNvCxnSpPr/>
          <p:nvPr/>
        </p:nvCxnSpPr>
        <p:spPr>
          <a:xfrm rot="10800000" flipH="1">
            <a:off x="1491057" y="3095038"/>
            <a:ext cx="5389200" cy="75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99" name="Google Shape;799;p63">
            <a:extLst>
              <a:ext uri="{FF2B5EF4-FFF2-40B4-BE49-F238E27FC236}">
                <a16:creationId xmlns:a16="http://schemas.microsoft.com/office/drawing/2014/main" id="{8F57CAE3-F362-A3D7-87D7-4BCF7C8A1AB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20" y="2226382"/>
            <a:ext cx="6477294" cy="1018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390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600" b="1" dirty="0"/>
              <a:t>deque</a:t>
            </a:r>
            <a:endParaRPr sz="3600" b="1" dirty="0">
              <a:solidFill>
                <a:schemeClr val="dk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1758318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65A0EF-2CDF-21AA-9C15-0B4EDF526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C99912F-A097-A031-1A2D-0A4D99C7CF28}"/>
              </a:ext>
            </a:extLst>
          </p:cNvPr>
          <p:cNvSpPr txBox="1"/>
          <p:nvPr/>
        </p:nvSpPr>
        <p:spPr>
          <a:xfrm>
            <a:off x="2555824" y="1609513"/>
            <a:ext cx="4317167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</a:rPr>
              <a:t>Add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  <a:sym typeface="Wingdings" panose="05000000000000000000" pitchFamily="2" charset="2"/>
              </a:rPr>
              <a:t> Back  front   o(1)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F87035-BBC7-446A-9AC6-D56539D497E1}"/>
              </a:ext>
            </a:extLst>
          </p:cNvPr>
          <p:cNvSpPr txBox="1"/>
          <p:nvPr/>
        </p:nvSpPr>
        <p:spPr>
          <a:xfrm>
            <a:off x="2555824" y="2065782"/>
            <a:ext cx="471440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</a:rPr>
              <a:t>Delete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  <a:sym typeface="Wingdings" panose="05000000000000000000" pitchFamily="2" charset="2"/>
              </a:rPr>
              <a:t> Back  &gt; front   o(1)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A4B972-9A64-0C3E-A979-19F6E21622BD}"/>
              </a:ext>
            </a:extLst>
          </p:cNvPr>
          <p:cNvSpPr txBox="1"/>
          <p:nvPr/>
        </p:nvSpPr>
        <p:spPr>
          <a:xfrm>
            <a:off x="2555824" y="2470201"/>
            <a:ext cx="35414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</a:rPr>
              <a:t>Add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  <a:sym typeface="Wingdings" panose="05000000000000000000" pitchFamily="2" charset="2"/>
              </a:rPr>
              <a:t> Any where   o(n)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80EEA3-DE35-5F7A-090C-1A97F5D7AD41}"/>
              </a:ext>
            </a:extLst>
          </p:cNvPr>
          <p:cNvSpPr txBox="1"/>
          <p:nvPr/>
        </p:nvSpPr>
        <p:spPr>
          <a:xfrm>
            <a:off x="2555824" y="2930846"/>
            <a:ext cx="3541486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</a:rPr>
              <a:t>Delete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  <a:sym typeface="Wingdings" panose="05000000000000000000" pitchFamily="2" charset="2"/>
              </a:rPr>
              <a:t> Any where (n)</a:t>
            </a:r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E2C89698-2B74-1693-4851-1E80995F6590}"/>
              </a:ext>
            </a:extLst>
          </p:cNvPr>
          <p:cNvSpPr txBox="1"/>
          <p:nvPr/>
        </p:nvSpPr>
        <p:spPr>
          <a:xfrm>
            <a:off x="2638269" y="202367"/>
            <a:ext cx="31104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3">
                    <a:lumMod val="50000"/>
                  </a:schemeClr>
                </a:solidFill>
              </a:rPr>
              <a:t>Deque</a:t>
            </a:r>
          </a:p>
        </p:txBody>
      </p:sp>
    </p:spTree>
    <p:extLst>
      <p:ext uri="{BB962C8B-B14F-4D97-AF65-F5344CB8AC3E}">
        <p14:creationId xmlns:p14="http://schemas.microsoft.com/office/powerpoint/2010/main" val="15976338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73"/>
          <p:cNvSpPr txBox="1">
            <a:spLocks noGrp="1"/>
          </p:cNvSpPr>
          <p:nvPr>
            <p:ph type="subTitle" idx="1"/>
          </p:nvPr>
        </p:nvSpPr>
        <p:spPr>
          <a:xfrm>
            <a:off x="3558167" y="764498"/>
            <a:ext cx="5308513" cy="1653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ar" dirty="0"/>
              <a:t>“</a:t>
            </a:r>
            <a:r>
              <a:rPr lang="en-US" dirty="0"/>
              <a:t>You must expect great things of yourself before you can do them.</a:t>
            </a:r>
            <a:r>
              <a:rPr lang="ar" dirty="0"/>
              <a:t>."</a:t>
            </a:r>
            <a:endParaRPr dirty="0"/>
          </a:p>
        </p:txBody>
      </p:sp>
      <p:grpSp>
        <p:nvGrpSpPr>
          <p:cNvPr id="973" name="Google Shape;973;p73"/>
          <p:cNvGrpSpPr/>
          <p:nvPr/>
        </p:nvGrpSpPr>
        <p:grpSpPr>
          <a:xfrm>
            <a:off x="763863" y="988449"/>
            <a:ext cx="2432612" cy="1324026"/>
            <a:chOff x="763864" y="988449"/>
            <a:chExt cx="2432612" cy="1324026"/>
          </a:xfrm>
        </p:grpSpPr>
        <p:sp>
          <p:nvSpPr>
            <p:cNvPr id="974" name="Google Shape;974;p73"/>
            <p:cNvSpPr/>
            <p:nvPr/>
          </p:nvSpPr>
          <p:spPr>
            <a:xfrm rot="-5400000">
              <a:off x="1180398" y="827188"/>
              <a:ext cx="441342" cy="763864"/>
            </a:xfrm>
            <a:custGeom>
              <a:avLst/>
              <a:gdLst/>
              <a:ahLst/>
              <a:cxnLst/>
              <a:rect l="l" t="t" r="r" b="b"/>
              <a:pathLst>
                <a:path w="676" h="1170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0"/>
                  </a:lnTo>
                  <a:lnTo>
                    <a:pt x="676" y="1170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73"/>
            <p:cNvSpPr/>
            <p:nvPr/>
          </p:nvSpPr>
          <p:spPr>
            <a:xfrm rot="-5400000">
              <a:off x="2593546" y="1268204"/>
              <a:ext cx="441342" cy="764517"/>
            </a:xfrm>
            <a:custGeom>
              <a:avLst/>
              <a:gdLst/>
              <a:ahLst/>
              <a:cxnLst/>
              <a:rect l="l" t="t" r="r" b="b"/>
              <a:pathLst>
                <a:path w="676" h="1171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0"/>
                  </a:lnTo>
                  <a:lnTo>
                    <a:pt x="676" y="1171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73"/>
            <p:cNvSpPr/>
            <p:nvPr/>
          </p:nvSpPr>
          <p:spPr>
            <a:xfrm rot="-5400000">
              <a:off x="1180398" y="1268530"/>
              <a:ext cx="441342" cy="763864"/>
            </a:xfrm>
            <a:custGeom>
              <a:avLst/>
              <a:gdLst/>
              <a:ahLst/>
              <a:cxnLst/>
              <a:rect l="l" t="t" r="r" b="b"/>
              <a:pathLst>
                <a:path w="676" h="1170" extrusionOk="0">
                  <a:moveTo>
                    <a:pt x="0" y="390"/>
                  </a:moveTo>
                  <a:lnTo>
                    <a:pt x="676" y="0"/>
                  </a:lnTo>
                  <a:lnTo>
                    <a:pt x="676" y="780"/>
                  </a:lnTo>
                  <a:lnTo>
                    <a:pt x="0" y="1170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73"/>
            <p:cNvSpPr/>
            <p:nvPr/>
          </p:nvSpPr>
          <p:spPr>
            <a:xfrm rot="-5400000">
              <a:off x="1899866" y="2004971"/>
              <a:ext cx="211531" cy="366916"/>
            </a:xfrm>
            <a:custGeom>
              <a:avLst/>
              <a:gdLst/>
              <a:ahLst/>
              <a:cxnLst/>
              <a:rect l="l" t="t" r="r" b="b"/>
              <a:pathLst>
                <a:path w="324" h="562" extrusionOk="0">
                  <a:moveTo>
                    <a:pt x="324" y="187"/>
                  </a:moveTo>
                  <a:lnTo>
                    <a:pt x="0" y="0"/>
                  </a:lnTo>
                  <a:lnTo>
                    <a:pt x="0" y="374"/>
                  </a:lnTo>
                  <a:lnTo>
                    <a:pt x="324" y="562"/>
                  </a:lnTo>
                  <a:lnTo>
                    <a:pt x="324" y="1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73"/>
            <p:cNvSpPr/>
            <p:nvPr/>
          </p:nvSpPr>
          <p:spPr>
            <a:xfrm rot="-5400000">
              <a:off x="1689641" y="1268530"/>
              <a:ext cx="441342" cy="763864"/>
            </a:xfrm>
            <a:custGeom>
              <a:avLst/>
              <a:gdLst/>
              <a:ahLst/>
              <a:cxnLst/>
              <a:rect l="l" t="t" r="r" b="b"/>
              <a:pathLst>
                <a:path w="676" h="1170" extrusionOk="0">
                  <a:moveTo>
                    <a:pt x="0" y="1170"/>
                  </a:moveTo>
                  <a:lnTo>
                    <a:pt x="676" y="780"/>
                  </a:lnTo>
                  <a:lnTo>
                    <a:pt x="676" y="0"/>
                  </a:lnTo>
                  <a:lnTo>
                    <a:pt x="0" y="390"/>
                  </a:lnTo>
                  <a:lnTo>
                    <a:pt x="0" y="117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73"/>
            <p:cNvSpPr/>
            <p:nvPr/>
          </p:nvSpPr>
          <p:spPr>
            <a:xfrm rot="-5400000">
              <a:off x="1307709" y="1837183"/>
              <a:ext cx="441342" cy="509242"/>
            </a:xfrm>
            <a:custGeom>
              <a:avLst/>
              <a:gdLst/>
              <a:ahLst/>
              <a:cxnLst/>
              <a:rect l="l" t="t" r="r" b="b"/>
              <a:pathLst>
                <a:path w="676" h="780" extrusionOk="0">
                  <a:moveTo>
                    <a:pt x="0" y="390"/>
                  </a:moveTo>
                  <a:lnTo>
                    <a:pt x="676" y="780"/>
                  </a:lnTo>
                  <a:lnTo>
                    <a:pt x="676" y="0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73"/>
            <p:cNvSpPr/>
            <p:nvPr/>
          </p:nvSpPr>
          <p:spPr>
            <a:xfrm rot="-5400000">
              <a:off x="2211614" y="1395514"/>
              <a:ext cx="441342" cy="509895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676" y="781"/>
                  </a:moveTo>
                  <a:lnTo>
                    <a:pt x="676" y="0"/>
                  </a:lnTo>
                  <a:lnTo>
                    <a:pt x="0" y="390"/>
                  </a:lnTo>
                  <a:lnTo>
                    <a:pt x="676" y="7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73"/>
            <p:cNvSpPr/>
            <p:nvPr/>
          </p:nvSpPr>
          <p:spPr>
            <a:xfrm rot="-5400000">
              <a:off x="2211614" y="954173"/>
              <a:ext cx="441342" cy="509895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0" y="0"/>
                  </a:moveTo>
                  <a:lnTo>
                    <a:pt x="0" y="781"/>
                  </a:lnTo>
                  <a:lnTo>
                    <a:pt x="676" y="3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73"/>
            <p:cNvSpPr/>
            <p:nvPr/>
          </p:nvSpPr>
          <p:spPr>
            <a:xfrm rot="-5400000">
              <a:off x="798140" y="954173"/>
              <a:ext cx="441342" cy="509895"/>
            </a:xfrm>
            <a:custGeom>
              <a:avLst/>
              <a:gdLst/>
              <a:ahLst/>
              <a:cxnLst/>
              <a:rect l="l" t="t" r="r" b="b"/>
              <a:pathLst>
                <a:path w="676" h="781" extrusionOk="0">
                  <a:moveTo>
                    <a:pt x="0" y="391"/>
                  </a:moveTo>
                  <a:lnTo>
                    <a:pt x="676" y="781"/>
                  </a:lnTo>
                  <a:lnTo>
                    <a:pt x="676" y="0"/>
                  </a:lnTo>
                  <a:lnTo>
                    <a:pt x="0" y="3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73"/>
            <p:cNvSpPr/>
            <p:nvPr/>
          </p:nvSpPr>
          <p:spPr>
            <a:xfrm rot="-5400000">
              <a:off x="1562330" y="954499"/>
              <a:ext cx="441342" cy="509242"/>
            </a:xfrm>
            <a:custGeom>
              <a:avLst/>
              <a:gdLst/>
              <a:ahLst/>
              <a:cxnLst/>
              <a:rect l="l" t="t" r="r" b="b"/>
              <a:pathLst>
                <a:path w="676" h="780" extrusionOk="0">
                  <a:moveTo>
                    <a:pt x="676" y="390"/>
                  </a:moveTo>
                  <a:lnTo>
                    <a:pt x="0" y="0"/>
                  </a:lnTo>
                  <a:lnTo>
                    <a:pt x="0" y="780"/>
                  </a:lnTo>
                  <a:lnTo>
                    <a:pt x="676" y="3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73"/>
            <p:cNvSpPr/>
            <p:nvPr/>
          </p:nvSpPr>
          <p:spPr>
            <a:xfrm rot="-5400000">
              <a:off x="2558943" y="1030559"/>
              <a:ext cx="255926" cy="295752"/>
            </a:xfrm>
            <a:custGeom>
              <a:avLst/>
              <a:gdLst/>
              <a:ahLst/>
              <a:cxnLst/>
              <a:rect l="l" t="t" r="r" b="b"/>
              <a:pathLst>
                <a:path w="392" h="453" extrusionOk="0">
                  <a:moveTo>
                    <a:pt x="0" y="227"/>
                  </a:moveTo>
                  <a:lnTo>
                    <a:pt x="392" y="453"/>
                  </a:lnTo>
                  <a:lnTo>
                    <a:pt x="392" y="0"/>
                  </a:lnTo>
                  <a:lnTo>
                    <a:pt x="0" y="22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med">
    <p:fade thruBlk="1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7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ar"/>
              <a:t>Resources</a:t>
            </a:r>
            <a:endParaRPr/>
          </a:p>
        </p:txBody>
      </p:sp>
      <p:sp>
        <p:nvSpPr>
          <p:cNvPr id="990" name="Google Shape;990;p7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29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-US" sz="1700" u="sng" dirty="0">
                <a:solidFill>
                  <a:schemeClr val="hlink"/>
                </a:solidFill>
              </a:rPr>
              <a:t>https://www.youtube.com/watch?v=AMnultLTdlI&amp;list=PLCInYL3l2AainAE4Xq2kdNGDfG0bys2xp&amp;index=2</a:t>
            </a:r>
            <a:br>
              <a:rPr lang="ar" sz="1700" dirty="0"/>
            </a:br>
            <a:endParaRPr sz="1700" dirty="0"/>
          </a:p>
          <a:p>
            <a:pPr marL="457200" lvl="0" indent="-336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-US" sz="1700" u="sng" dirty="0">
                <a:solidFill>
                  <a:schemeClr val="hlink"/>
                </a:solidFill>
              </a:rPr>
              <a:t>https://www.w3schools.com/cpp/cpp_vectors.asp</a:t>
            </a:r>
            <a:endParaRPr sz="1700" dirty="0"/>
          </a:p>
        </p:txBody>
      </p:sp>
    </p:spTree>
  </p:cSld>
  <p:clrMapOvr>
    <a:masterClrMapping/>
  </p:clrMapOvr>
  <p:transition spd="med">
    <p:fade thruBlk="1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5" name="Google Shape;995;p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00825" y="0"/>
            <a:ext cx="5143501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96" name="Google Shape;996;p75"/>
          <p:cNvGrpSpPr/>
          <p:nvPr/>
        </p:nvGrpSpPr>
        <p:grpSpPr>
          <a:xfrm rot="5400000">
            <a:off x="322729" y="2725907"/>
            <a:ext cx="2380998" cy="1375193"/>
            <a:chOff x="-3535" y="-170"/>
            <a:chExt cx="2311200" cy="1334880"/>
          </a:xfrm>
        </p:grpSpPr>
        <p:sp>
          <p:nvSpPr>
            <p:cNvPr id="997" name="Google Shape;997;p75"/>
            <p:cNvSpPr/>
            <p:nvPr/>
          </p:nvSpPr>
          <p:spPr>
            <a:xfrm>
              <a:off x="920585" y="266950"/>
              <a:ext cx="462600" cy="800640"/>
            </a:xfrm>
            <a:custGeom>
              <a:avLst/>
              <a:gdLst/>
              <a:ahLst/>
              <a:cxnLst/>
              <a:rect l="l" t="t" r="r" b="b"/>
              <a:pathLst>
                <a:path w="1285" h="2224" extrusionOk="0">
                  <a:moveTo>
                    <a:pt x="1285" y="1482"/>
                  </a:moveTo>
                  <a:lnTo>
                    <a:pt x="0" y="2224"/>
                  </a:lnTo>
                  <a:lnTo>
                    <a:pt x="0" y="741"/>
                  </a:lnTo>
                  <a:lnTo>
                    <a:pt x="1285" y="0"/>
                  </a:lnTo>
                  <a:lnTo>
                    <a:pt x="1285" y="14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75"/>
            <p:cNvSpPr/>
            <p:nvPr/>
          </p:nvSpPr>
          <p:spPr>
            <a:xfrm>
              <a:off x="458345" y="-170"/>
              <a:ext cx="924840" cy="533880"/>
            </a:xfrm>
            <a:custGeom>
              <a:avLst/>
              <a:gdLst/>
              <a:ahLst/>
              <a:cxnLst/>
              <a:rect l="l" t="t" r="r" b="b"/>
              <a:pathLst>
                <a:path w="2569" h="1483" extrusionOk="0">
                  <a:moveTo>
                    <a:pt x="1284" y="1483"/>
                  </a:moveTo>
                  <a:lnTo>
                    <a:pt x="2569" y="742"/>
                  </a:lnTo>
                  <a:lnTo>
                    <a:pt x="1284" y="0"/>
                  </a:lnTo>
                  <a:lnTo>
                    <a:pt x="0" y="742"/>
                  </a:lnTo>
                  <a:lnTo>
                    <a:pt x="1284" y="148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75"/>
            <p:cNvSpPr/>
            <p:nvPr/>
          </p:nvSpPr>
          <p:spPr>
            <a:xfrm>
              <a:off x="-3535" y="266950"/>
              <a:ext cx="462240" cy="801000"/>
            </a:xfrm>
            <a:custGeom>
              <a:avLst/>
              <a:gdLst/>
              <a:ahLst/>
              <a:cxnLst/>
              <a:rect l="l" t="t" r="r" b="b"/>
              <a:pathLst>
                <a:path w="1284" h="2225" extrusionOk="0">
                  <a:moveTo>
                    <a:pt x="1284" y="0"/>
                  </a:moveTo>
                  <a:lnTo>
                    <a:pt x="0" y="742"/>
                  </a:lnTo>
                  <a:lnTo>
                    <a:pt x="0" y="2225"/>
                  </a:lnTo>
                  <a:lnTo>
                    <a:pt x="1284" y="1484"/>
                  </a:lnTo>
                  <a:lnTo>
                    <a:pt x="1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75"/>
            <p:cNvSpPr/>
            <p:nvPr/>
          </p:nvSpPr>
          <p:spPr>
            <a:xfrm>
              <a:off x="458705" y="266950"/>
              <a:ext cx="462240" cy="534240"/>
            </a:xfrm>
            <a:custGeom>
              <a:avLst/>
              <a:gdLst/>
              <a:ahLst/>
              <a:cxnLst/>
              <a:rect l="l" t="t" r="r" b="b"/>
              <a:pathLst>
                <a:path w="1284" h="1484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4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75"/>
            <p:cNvSpPr/>
            <p:nvPr/>
          </p:nvSpPr>
          <p:spPr>
            <a:xfrm>
              <a:off x="458705" y="801190"/>
              <a:ext cx="462240" cy="533520"/>
            </a:xfrm>
            <a:custGeom>
              <a:avLst/>
              <a:gdLst/>
              <a:ahLst/>
              <a:cxnLst/>
              <a:rect l="l" t="t" r="r" b="b"/>
              <a:pathLst>
                <a:path w="1284" h="1482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2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75"/>
            <p:cNvSpPr/>
            <p:nvPr/>
          </p:nvSpPr>
          <p:spPr>
            <a:xfrm>
              <a:off x="1383185" y="-170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0" y="742"/>
                  </a:moveTo>
                  <a:lnTo>
                    <a:pt x="1284" y="1483"/>
                  </a:lnTo>
                  <a:lnTo>
                    <a:pt x="1284" y="0"/>
                  </a:lnTo>
                  <a:lnTo>
                    <a:pt x="0" y="742"/>
                  </a:lnTo>
                  <a:close/>
                </a:path>
              </a:pathLst>
            </a:custGeom>
            <a:solidFill>
              <a:srgbClr val="274E13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75"/>
            <p:cNvSpPr/>
            <p:nvPr/>
          </p:nvSpPr>
          <p:spPr>
            <a:xfrm>
              <a:off x="1845425" y="-170"/>
              <a:ext cx="462240" cy="533880"/>
            </a:xfrm>
            <a:custGeom>
              <a:avLst/>
              <a:gdLst/>
              <a:ahLst/>
              <a:cxnLst/>
              <a:rect l="l" t="t" r="r" b="b"/>
              <a:pathLst>
                <a:path w="1284" h="1483" extrusionOk="0">
                  <a:moveTo>
                    <a:pt x="1284" y="742"/>
                  </a:moveTo>
                  <a:lnTo>
                    <a:pt x="0" y="0"/>
                  </a:lnTo>
                  <a:lnTo>
                    <a:pt x="0" y="1483"/>
                  </a:lnTo>
                  <a:lnTo>
                    <a:pt x="1284" y="7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04" name="Google Shape;1004;p75"/>
          <p:cNvSpPr/>
          <p:nvPr/>
        </p:nvSpPr>
        <p:spPr>
          <a:xfrm rot="5400000">
            <a:off x="969844" y="1217514"/>
            <a:ext cx="462600" cy="801000"/>
          </a:xfrm>
          <a:custGeom>
            <a:avLst/>
            <a:gdLst/>
            <a:ahLst/>
            <a:cxnLst/>
            <a:rect l="l" t="t" r="r" b="b"/>
            <a:pathLst>
              <a:path w="1285" h="2225" extrusionOk="0">
                <a:moveTo>
                  <a:pt x="1285" y="1483"/>
                </a:moveTo>
                <a:lnTo>
                  <a:pt x="0" y="2225"/>
                </a:lnTo>
                <a:lnTo>
                  <a:pt x="0" y="741"/>
                </a:lnTo>
                <a:lnTo>
                  <a:pt x="1285" y="0"/>
                </a:lnTo>
                <a:lnTo>
                  <a:pt x="1285" y="1483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0000" tIns="45000" rIns="90000" bIns="45000" anchor="ctr" anchorCtr="1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5" name="Google Shape;1005;p7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02450" y="3627825"/>
            <a:ext cx="1817052" cy="1817052"/>
          </a:xfrm>
          <a:prstGeom prst="rect">
            <a:avLst/>
          </a:prstGeom>
          <a:noFill/>
          <a:ln>
            <a:noFill/>
          </a:ln>
        </p:spPr>
      </p:pic>
      <p:sp>
        <p:nvSpPr>
          <p:cNvPr id="1006" name="Google Shape;1006;p75"/>
          <p:cNvSpPr txBox="1"/>
          <p:nvPr/>
        </p:nvSpPr>
        <p:spPr>
          <a:xfrm>
            <a:off x="3443579" y="449705"/>
            <a:ext cx="152899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ar" sz="2000" b="0" i="0" u="none" strike="noStrike" cap="none">
                <a:solidFill>
                  <a:srgbClr val="1B4165"/>
                </a:solidFill>
                <a:latin typeface="Arial"/>
                <a:ea typeface="Arial"/>
                <a:cs typeface="Arial"/>
                <a:sym typeface="Arial"/>
              </a:rPr>
              <a:t>The End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60"/>
          <p:cNvSpPr txBox="1">
            <a:spLocks noGrp="1"/>
          </p:cNvSpPr>
          <p:nvPr>
            <p:ph type="title"/>
          </p:nvPr>
        </p:nvSpPr>
        <p:spPr>
          <a:xfrm>
            <a:off x="1397550" y="2489422"/>
            <a:ext cx="6348900" cy="7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8406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3000" dirty="0">
                <a:solidFill>
                  <a:schemeClr val="accent3">
                    <a:lumMod val="50000"/>
                  </a:schemeClr>
                </a:solidFill>
              </a:rPr>
              <a:t>What is data structure ?</a:t>
            </a:r>
            <a:endParaRPr sz="30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772" name="Google Shape;772;p60"/>
          <p:cNvSpPr txBox="1">
            <a:spLocks noGrp="1"/>
          </p:cNvSpPr>
          <p:nvPr>
            <p:ph type="title" idx="2"/>
          </p:nvPr>
        </p:nvSpPr>
        <p:spPr>
          <a:xfrm>
            <a:off x="429648" y="2571750"/>
            <a:ext cx="903300" cy="8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</a:pPr>
            <a:r>
              <a:rPr lang="ar" sz="4400" dirty="0">
                <a:latin typeface="Lexend SemiBold"/>
                <a:ea typeface="Lexend SemiBold"/>
                <a:cs typeface="Lexend SemiBold"/>
                <a:sym typeface="Lexend SemiBold"/>
              </a:rPr>
              <a:t>0</a:t>
            </a:r>
            <a:r>
              <a:rPr lang="ar" sz="4400" dirty="0"/>
              <a:t>1</a:t>
            </a:r>
            <a:endParaRPr dirty="0"/>
          </a:p>
        </p:txBody>
      </p:sp>
      <p:cxnSp>
        <p:nvCxnSpPr>
          <p:cNvPr id="773" name="Google Shape;773;p60"/>
          <p:cNvCxnSpPr>
            <a:cxnSpLocks/>
          </p:cNvCxnSpPr>
          <p:nvPr/>
        </p:nvCxnSpPr>
        <p:spPr>
          <a:xfrm>
            <a:off x="1526754" y="3235222"/>
            <a:ext cx="45614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1" grpId="0"/>
      <p:bldP spid="77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>
            <a:extLst>
              <a:ext uri="{FF2B5EF4-FFF2-40B4-BE49-F238E27FC236}">
                <a16:creationId xmlns:a16="http://schemas.microsoft.com/office/drawing/2014/main" id="{A9CF2BD2-B23B-919E-AD55-9510FBA628B3}"/>
              </a:ext>
            </a:extLst>
          </p:cNvPr>
          <p:cNvSpPr txBox="1"/>
          <p:nvPr/>
        </p:nvSpPr>
        <p:spPr>
          <a:xfrm>
            <a:off x="671988" y="2919852"/>
            <a:ext cx="7384617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A </a:t>
            </a:r>
            <a:r>
              <a:rPr lang="en-US" sz="2400" b="1" dirty="0">
                <a:solidFill>
                  <a:schemeClr val="accent3">
                    <a:lumMod val="50000"/>
                  </a:schemeClr>
                </a:solidFill>
              </a:rPr>
              <a:t>data structure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 is a way of organizing, storing, and managing data so that it can be accessed and modified efficiently.</a:t>
            </a:r>
            <a:endParaRPr lang="ar-EG" sz="24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Google Shape;771;p60">
            <a:extLst>
              <a:ext uri="{FF2B5EF4-FFF2-40B4-BE49-F238E27FC236}">
                <a16:creationId xmlns:a16="http://schemas.microsoft.com/office/drawing/2014/main" id="{9B2D5230-6D17-F8A5-4A6B-299D30CEC93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71988" y="1023319"/>
            <a:ext cx="6348900" cy="7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8406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3000" dirty="0">
                <a:solidFill>
                  <a:schemeClr val="accent3">
                    <a:lumMod val="50000"/>
                  </a:schemeClr>
                </a:solidFill>
              </a:rPr>
              <a:t>What is data structure ?</a:t>
            </a:r>
            <a:endParaRPr sz="3000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230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">
          <a:extLst>
            <a:ext uri="{FF2B5EF4-FFF2-40B4-BE49-F238E27FC236}">
              <a16:creationId xmlns:a16="http://schemas.microsoft.com/office/drawing/2014/main" id="{FEEDB02C-A87F-8573-4DA1-02E6D6D145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60">
            <a:extLst>
              <a:ext uri="{FF2B5EF4-FFF2-40B4-BE49-F238E27FC236}">
                <a16:creationId xmlns:a16="http://schemas.microsoft.com/office/drawing/2014/main" id="{662B1A14-D828-7427-FD39-E87A3F958A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97550" y="2489422"/>
            <a:ext cx="6348900" cy="7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27214"/>
              </a:lnSpc>
              <a:buSzPts val="1500"/>
            </a:pPr>
            <a:r>
              <a:rPr lang="en-US" sz="3200" dirty="0">
                <a:solidFill>
                  <a:schemeClr val="accent3">
                    <a:lumMod val="50000"/>
                  </a:schemeClr>
                </a:solidFill>
                <a:latin typeface="Anek Bangla SemiBold"/>
                <a:ea typeface="Anek Bangla SemiBold"/>
                <a:cs typeface="Anek Bangla SemiBold"/>
                <a:sym typeface="Anek Bangla SemiBold"/>
              </a:rPr>
              <a:t>Why data structure ?</a:t>
            </a:r>
          </a:p>
        </p:txBody>
      </p:sp>
      <p:sp>
        <p:nvSpPr>
          <p:cNvPr id="772" name="Google Shape;772;p60">
            <a:extLst>
              <a:ext uri="{FF2B5EF4-FFF2-40B4-BE49-F238E27FC236}">
                <a16:creationId xmlns:a16="http://schemas.microsoft.com/office/drawing/2014/main" id="{5D854DFE-F962-A3C1-39E3-E79381C2BFA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29648" y="2571750"/>
            <a:ext cx="903300" cy="8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</a:pPr>
            <a:r>
              <a:rPr lang="ar" sz="4400" dirty="0">
                <a:latin typeface="Lexend SemiBold"/>
                <a:ea typeface="Lexend SemiBold"/>
                <a:cs typeface="Lexend SemiBold"/>
                <a:sym typeface="Lexend SemiBold"/>
              </a:rPr>
              <a:t>0</a:t>
            </a:r>
            <a:r>
              <a:rPr lang="en-US" sz="4400" dirty="0"/>
              <a:t>2</a:t>
            </a:r>
            <a:endParaRPr dirty="0"/>
          </a:p>
        </p:txBody>
      </p:sp>
      <p:cxnSp>
        <p:nvCxnSpPr>
          <p:cNvPr id="773" name="Google Shape;773;p60">
            <a:extLst>
              <a:ext uri="{FF2B5EF4-FFF2-40B4-BE49-F238E27FC236}">
                <a16:creationId xmlns:a16="http://schemas.microsoft.com/office/drawing/2014/main" id="{7DB6DA88-7170-204D-C1CC-26032EB64B9E}"/>
              </a:ext>
            </a:extLst>
          </p:cNvPr>
          <p:cNvCxnSpPr>
            <a:cxnSpLocks/>
          </p:cNvCxnSpPr>
          <p:nvPr/>
        </p:nvCxnSpPr>
        <p:spPr>
          <a:xfrm>
            <a:off x="1526754" y="3235222"/>
            <a:ext cx="4116165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569267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1" grpId="0"/>
      <p:bldP spid="77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70"/>
          <p:cNvSpPr/>
          <p:nvPr/>
        </p:nvSpPr>
        <p:spPr>
          <a:xfrm>
            <a:off x="1192806" y="506611"/>
            <a:ext cx="3544119" cy="442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7214"/>
              </a:lnSpc>
              <a:buSzPts val="1500"/>
            </a:pPr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Anek Bangla SemiBold"/>
                <a:ea typeface="Anek Bangla SemiBold"/>
                <a:cs typeface="Anek Bangla SemiBold"/>
                <a:sym typeface="Anek Bangla SemiBold"/>
              </a:rPr>
              <a:t>Why data structure </a:t>
            </a:r>
          </a:p>
        </p:txBody>
      </p:sp>
      <p:sp>
        <p:nvSpPr>
          <p:cNvPr id="931" name="Google Shape;931;p70"/>
          <p:cNvSpPr/>
          <p:nvPr/>
        </p:nvSpPr>
        <p:spPr>
          <a:xfrm>
            <a:off x="699193" y="1233116"/>
            <a:ext cx="45719" cy="2873520"/>
          </a:xfrm>
          <a:prstGeom prst="roundRect">
            <a:avLst>
              <a:gd name="adj" fmla="val 50000"/>
            </a:avLst>
          </a:prstGeom>
          <a:solidFill>
            <a:srgbClr val="D1C8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endParaRPr sz="87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2" name="Google Shape;932;p70"/>
          <p:cNvSpPr/>
          <p:nvPr/>
        </p:nvSpPr>
        <p:spPr>
          <a:xfrm>
            <a:off x="849139" y="1542529"/>
            <a:ext cx="496119" cy="19050"/>
          </a:xfrm>
          <a:prstGeom prst="roundRect">
            <a:avLst>
              <a:gd name="adj" fmla="val 312558"/>
            </a:avLst>
          </a:prstGeom>
          <a:solidFill>
            <a:srgbClr val="388A4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endParaRPr sz="87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3" name="Google Shape;933;p70"/>
          <p:cNvSpPr/>
          <p:nvPr/>
        </p:nvSpPr>
        <p:spPr>
          <a:xfrm>
            <a:off x="549250" y="1392585"/>
            <a:ext cx="318939" cy="318939"/>
          </a:xfrm>
          <a:prstGeom prst="roundRect">
            <a:avLst>
              <a:gd name="adj" fmla="val 18669"/>
            </a:avLst>
          </a:prstGeom>
          <a:solidFill>
            <a:srgbClr val="1F7135"/>
          </a:solidFill>
          <a:ln w="9525" cap="flat" cmpd="sng">
            <a:solidFill>
              <a:srgbClr val="388A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endParaRPr sz="87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4" name="Google Shape;934;p70"/>
          <p:cNvSpPr/>
          <p:nvPr/>
        </p:nvSpPr>
        <p:spPr>
          <a:xfrm>
            <a:off x="659444" y="1445704"/>
            <a:ext cx="795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6"/>
              <a:buFont typeface="Arial"/>
              <a:buNone/>
            </a:pPr>
            <a:r>
              <a:rPr lang="ar" sz="1656" b="0" i="0" u="none" strike="noStrike" cap="none" dirty="0">
                <a:solidFill>
                  <a:srgbClr val="FFFFFF"/>
                </a:solidFill>
                <a:latin typeface="Anek Bangla Medium"/>
                <a:ea typeface="Anek Bangla Medium"/>
                <a:cs typeface="Anek Bangla Medium"/>
                <a:sym typeface="Anek Bangla Medium"/>
              </a:rPr>
              <a:t>1</a:t>
            </a:r>
            <a:endParaRPr sz="1656" b="0" i="0" u="none" strike="noStrike" cap="none" dirty="0">
              <a:solidFill>
                <a:srgbClr val="000000"/>
              </a:solidFill>
              <a:latin typeface="Anek Bangla Medium"/>
              <a:ea typeface="Anek Bangla Medium"/>
              <a:cs typeface="Anek Bangla Medium"/>
              <a:sym typeface="Anek Bangla Medium"/>
            </a:endParaRPr>
          </a:p>
        </p:txBody>
      </p:sp>
      <p:sp>
        <p:nvSpPr>
          <p:cNvPr id="935" name="Google Shape;935;p70"/>
          <p:cNvSpPr/>
          <p:nvPr/>
        </p:nvSpPr>
        <p:spPr>
          <a:xfrm>
            <a:off x="1488425" y="1393987"/>
            <a:ext cx="2902146" cy="340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5018"/>
              </a:lnSpc>
              <a:buSzPts val="1375"/>
            </a:pPr>
            <a:r>
              <a:rPr lang="en-US" sz="1600" dirty="0"/>
              <a:t>Efficient Data Organization</a:t>
            </a:r>
            <a:endParaRPr sz="1600" b="0" i="0" u="none" strike="noStrike" cap="none" dirty="0">
              <a:solidFill>
                <a:schemeClr val="dk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936" name="Google Shape;936;p70"/>
          <p:cNvSpPr/>
          <p:nvPr/>
        </p:nvSpPr>
        <p:spPr>
          <a:xfrm>
            <a:off x="849139" y="2189262"/>
            <a:ext cx="496119" cy="19050"/>
          </a:xfrm>
          <a:prstGeom prst="roundRect">
            <a:avLst>
              <a:gd name="adj" fmla="val 312558"/>
            </a:avLst>
          </a:prstGeom>
          <a:solidFill>
            <a:srgbClr val="3965A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endParaRPr sz="87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7" name="Google Shape;937;p70"/>
          <p:cNvSpPr/>
          <p:nvPr/>
        </p:nvSpPr>
        <p:spPr>
          <a:xfrm>
            <a:off x="549250" y="2039317"/>
            <a:ext cx="318939" cy="318939"/>
          </a:xfrm>
          <a:prstGeom prst="roundRect">
            <a:avLst>
              <a:gd name="adj" fmla="val 18669"/>
            </a:avLst>
          </a:prstGeom>
          <a:solidFill>
            <a:srgbClr val="204C8E"/>
          </a:solidFill>
          <a:ln w="9525" cap="flat" cmpd="sng">
            <a:solidFill>
              <a:srgbClr val="3965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endParaRPr sz="87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8" name="Google Shape;938;p70"/>
          <p:cNvSpPr/>
          <p:nvPr/>
        </p:nvSpPr>
        <p:spPr>
          <a:xfrm>
            <a:off x="643027" y="2101962"/>
            <a:ext cx="1083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6"/>
              <a:buFont typeface="Arial"/>
              <a:buNone/>
            </a:pPr>
            <a:r>
              <a:rPr lang="ar" sz="1656" b="0" i="0" u="none" strike="noStrike" cap="none" dirty="0">
                <a:solidFill>
                  <a:srgbClr val="FFFFFF"/>
                </a:solidFill>
                <a:latin typeface="Anek Bangla Medium"/>
                <a:ea typeface="Anek Bangla Medium"/>
                <a:cs typeface="Anek Bangla Medium"/>
                <a:sym typeface="Anek Bangla Medium"/>
              </a:rPr>
              <a:t>2</a:t>
            </a:r>
            <a:endParaRPr sz="1656" b="0" i="0" u="none" strike="noStrike" cap="none" dirty="0">
              <a:solidFill>
                <a:srgbClr val="000000"/>
              </a:solidFill>
              <a:latin typeface="Anek Bangla Medium"/>
              <a:ea typeface="Anek Bangla Medium"/>
              <a:cs typeface="Anek Bangla Medium"/>
              <a:sym typeface="Anek Bangla Medium"/>
            </a:endParaRPr>
          </a:p>
        </p:txBody>
      </p:sp>
      <p:sp>
        <p:nvSpPr>
          <p:cNvPr id="939" name="Google Shape;939;p70"/>
          <p:cNvSpPr/>
          <p:nvPr/>
        </p:nvSpPr>
        <p:spPr>
          <a:xfrm>
            <a:off x="1488423" y="2021600"/>
            <a:ext cx="3098100" cy="2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5018"/>
              </a:lnSpc>
              <a:buSzPts val="1375"/>
            </a:pPr>
            <a:r>
              <a:rPr lang="en-US" sz="1600" dirty="0"/>
              <a:t>Improved Performance</a:t>
            </a:r>
            <a:endParaRPr sz="1600" b="0" i="0" u="none" strike="noStrike" cap="none" dirty="0">
              <a:solidFill>
                <a:schemeClr val="dk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940" name="Google Shape;940;p70"/>
          <p:cNvSpPr/>
          <p:nvPr/>
        </p:nvSpPr>
        <p:spPr>
          <a:xfrm>
            <a:off x="1546488" y="2374125"/>
            <a:ext cx="7159451" cy="226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62797"/>
              </a:lnSpc>
              <a:buSzPts val="1094"/>
            </a:pPr>
            <a:r>
              <a:rPr lang="en-US" sz="1100" dirty="0"/>
              <a:t>Choosing the right data structure can optimize the execution time of an algorithm.</a:t>
            </a:r>
            <a:endParaRPr sz="1094" b="0" i="0" u="none" strike="noStrike" cap="none" dirty="0">
              <a:solidFill>
                <a:schemeClr val="dk1"/>
              </a:solidFill>
              <a:latin typeface="Anek Bangla Medium"/>
              <a:ea typeface="Anek Bangla Medium"/>
              <a:cs typeface="Anek Bangla Medium"/>
              <a:sym typeface="Anek Bangla Medium"/>
            </a:endParaRPr>
          </a:p>
        </p:txBody>
      </p:sp>
      <p:sp>
        <p:nvSpPr>
          <p:cNvPr id="941" name="Google Shape;941;p70"/>
          <p:cNvSpPr/>
          <p:nvPr/>
        </p:nvSpPr>
        <p:spPr>
          <a:xfrm>
            <a:off x="849139" y="2919264"/>
            <a:ext cx="496200" cy="19200"/>
          </a:xfrm>
          <a:prstGeom prst="roundRect">
            <a:avLst>
              <a:gd name="adj" fmla="val 312558"/>
            </a:avLst>
          </a:prstGeom>
          <a:solidFill>
            <a:srgbClr val="FF5D5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endParaRPr sz="87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2" name="Google Shape;942;p70"/>
          <p:cNvSpPr/>
          <p:nvPr/>
        </p:nvSpPr>
        <p:spPr>
          <a:xfrm>
            <a:off x="549250" y="2769319"/>
            <a:ext cx="318900" cy="318900"/>
          </a:xfrm>
          <a:prstGeom prst="roundRect">
            <a:avLst>
              <a:gd name="adj" fmla="val 18669"/>
            </a:avLst>
          </a:prstGeom>
          <a:solidFill>
            <a:srgbClr val="F44444"/>
          </a:solidFill>
          <a:ln w="9525" cap="flat" cmpd="sng">
            <a:solidFill>
              <a:srgbClr val="FF5D5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endParaRPr sz="87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3" name="Google Shape;943;p70"/>
          <p:cNvSpPr/>
          <p:nvPr/>
        </p:nvSpPr>
        <p:spPr>
          <a:xfrm>
            <a:off x="657156" y="2822419"/>
            <a:ext cx="1038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6"/>
              <a:buFont typeface="Arial"/>
              <a:buNone/>
            </a:pPr>
            <a:r>
              <a:rPr lang="ar" sz="1656" b="0" i="0" u="none" strike="noStrike" cap="none" dirty="0">
                <a:solidFill>
                  <a:srgbClr val="FFFFFF"/>
                </a:solidFill>
                <a:latin typeface="Anek Bangla Medium"/>
                <a:ea typeface="Anek Bangla Medium"/>
                <a:cs typeface="Anek Bangla Medium"/>
                <a:sym typeface="Anek Bangla Medium"/>
              </a:rPr>
              <a:t>3</a:t>
            </a:r>
            <a:endParaRPr sz="1656" b="0" i="0" u="none" strike="noStrike" cap="none" dirty="0">
              <a:solidFill>
                <a:srgbClr val="000000"/>
              </a:solidFill>
              <a:latin typeface="Anek Bangla Medium"/>
              <a:ea typeface="Anek Bangla Medium"/>
              <a:cs typeface="Anek Bangla Medium"/>
              <a:sym typeface="Anek Bangla Medium"/>
            </a:endParaRPr>
          </a:p>
        </p:txBody>
      </p:sp>
      <p:sp>
        <p:nvSpPr>
          <p:cNvPr id="944" name="Google Shape;944;p70"/>
          <p:cNvSpPr/>
          <p:nvPr/>
        </p:nvSpPr>
        <p:spPr>
          <a:xfrm>
            <a:off x="1488425" y="2726201"/>
            <a:ext cx="2186260" cy="31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5018"/>
              </a:lnSpc>
              <a:buSzPts val="1375"/>
            </a:pPr>
            <a:r>
              <a:rPr lang="en-US" sz="1600" dirty="0"/>
              <a:t>Memory Optimization</a:t>
            </a:r>
            <a:endParaRPr sz="1600" b="0" i="0" u="none" strike="noStrike" cap="none" dirty="0">
              <a:solidFill>
                <a:schemeClr val="dk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945" name="Google Shape;945;p70"/>
          <p:cNvSpPr/>
          <p:nvPr/>
        </p:nvSpPr>
        <p:spPr>
          <a:xfrm>
            <a:off x="849139" y="3565996"/>
            <a:ext cx="496200" cy="19200"/>
          </a:xfrm>
          <a:prstGeom prst="roundRect">
            <a:avLst>
              <a:gd name="adj" fmla="val 312558"/>
            </a:avLst>
          </a:prstGeom>
          <a:solidFill>
            <a:srgbClr val="DFBF1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endParaRPr sz="87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6" name="Google Shape;946;p70"/>
          <p:cNvSpPr/>
          <p:nvPr/>
        </p:nvSpPr>
        <p:spPr>
          <a:xfrm>
            <a:off x="549250" y="3416052"/>
            <a:ext cx="318900" cy="318900"/>
          </a:xfrm>
          <a:prstGeom prst="roundRect">
            <a:avLst>
              <a:gd name="adj" fmla="val 18669"/>
            </a:avLst>
          </a:prstGeom>
          <a:solidFill>
            <a:srgbClr val="F9D933"/>
          </a:solidFill>
          <a:ln w="9525" cap="flat" cmpd="sng">
            <a:solidFill>
              <a:srgbClr val="DFBF1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75"/>
              <a:buFont typeface="Arial"/>
              <a:buNone/>
            </a:pPr>
            <a:endParaRPr sz="87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7" name="Google Shape;947;p70"/>
          <p:cNvSpPr/>
          <p:nvPr/>
        </p:nvSpPr>
        <p:spPr>
          <a:xfrm>
            <a:off x="651375" y="3447972"/>
            <a:ext cx="114600" cy="2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6"/>
              <a:buFont typeface="Arial"/>
              <a:buNone/>
            </a:pPr>
            <a:r>
              <a:rPr lang="ar" sz="1656" b="0" i="0" u="none" strike="noStrike" cap="none">
                <a:solidFill>
                  <a:srgbClr val="000000"/>
                </a:solidFill>
                <a:latin typeface="Anek Bangla Medium"/>
                <a:ea typeface="Anek Bangla Medium"/>
                <a:cs typeface="Anek Bangla Medium"/>
                <a:sym typeface="Anek Bangla Medium"/>
              </a:rPr>
              <a:t>4</a:t>
            </a:r>
            <a:endParaRPr sz="1656" b="0" i="0" u="none" strike="noStrike" cap="none">
              <a:solidFill>
                <a:srgbClr val="000000"/>
              </a:solidFill>
              <a:latin typeface="Anek Bangla Medium"/>
              <a:ea typeface="Anek Bangla Medium"/>
              <a:cs typeface="Anek Bangla Medium"/>
              <a:sym typeface="Anek Bangla Medium"/>
            </a:endParaRPr>
          </a:p>
        </p:txBody>
      </p:sp>
      <p:sp>
        <p:nvSpPr>
          <p:cNvPr id="948" name="Google Shape;948;p70"/>
          <p:cNvSpPr/>
          <p:nvPr/>
        </p:nvSpPr>
        <p:spPr>
          <a:xfrm>
            <a:off x="1488424" y="3438265"/>
            <a:ext cx="2342147" cy="257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5018"/>
              </a:lnSpc>
              <a:buSzPts val="1375"/>
            </a:pPr>
            <a:r>
              <a:rPr lang="en-US" sz="1600" dirty="0"/>
              <a:t>Faster Data Processing</a:t>
            </a:r>
            <a:endParaRPr sz="1600" b="0" i="0" u="none" strike="noStrike" cap="none" dirty="0">
              <a:solidFill>
                <a:schemeClr val="dk1"/>
              </a:solidFill>
              <a:latin typeface="Lexend SemiBold"/>
              <a:ea typeface="Lexend SemiBold"/>
              <a:cs typeface="Lexend SemiBold"/>
              <a:sym typeface="Lexend SemiBold"/>
            </a:endParaRPr>
          </a:p>
        </p:txBody>
      </p:sp>
      <p:sp>
        <p:nvSpPr>
          <p:cNvPr id="2" name="Google Shape;940;p70">
            <a:extLst>
              <a:ext uri="{FF2B5EF4-FFF2-40B4-BE49-F238E27FC236}">
                <a16:creationId xmlns:a16="http://schemas.microsoft.com/office/drawing/2014/main" id="{01AE208F-3E90-FBA7-4B11-E63B3D07CB2F}"/>
              </a:ext>
            </a:extLst>
          </p:cNvPr>
          <p:cNvSpPr/>
          <p:nvPr/>
        </p:nvSpPr>
        <p:spPr>
          <a:xfrm>
            <a:off x="1546488" y="1749005"/>
            <a:ext cx="7159451" cy="226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62797"/>
              </a:lnSpc>
              <a:buSzPts val="1094"/>
            </a:pPr>
            <a:r>
              <a:rPr lang="en-US" sz="1100" dirty="0"/>
              <a:t>Data structures provide a structured way to store and retrieve data, reducing complexity.</a:t>
            </a:r>
            <a:endParaRPr sz="1094" b="0" i="0" u="none" strike="noStrike" cap="none" dirty="0">
              <a:solidFill>
                <a:schemeClr val="dk1"/>
              </a:solidFill>
              <a:latin typeface="Anek Bangla Medium"/>
              <a:ea typeface="Anek Bangla Medium"/>
              <a:cs typeface="Anek Bangla Medium"/>
              <a:sym typeface="Anek Bangla Medium"/>
            </a:endParaRPr>
          </a:p>
        </p:txBody>
      </p:sp>
      <p:sp>
        <p:nvSpPr>
          <p:cNvPr id="3" name="Google Shape;940;p70">
            <a:extLst>
              <a:ext uri="{FF2B5EF4-FFF2-40B4-BE49-F238E27FC236}">
                <a16:creationId xmlns:a16="http://schemas.microsoft.com/office/drawing/2014/main" id="{B1FB0CE7-29A8-1C01-66CF-D56A245292B3}"/>
              </a:ext>
            </a:extLst>
          </p:cNvPr>
          <p:cNvSpPr/>
          <p:nvPr/>
        </p:nvSpPr>
        <p:spPr>
          <a:xfrm>
            <a:off x="1546489" y="3097375"/>
            <a:ext cx="7159451" cy="226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62797"/>
              </a:lnSpc>
              <a:buSzPts val="1094"/>
            </a:pPr>
            <a:r>
              <a:rPr lang="en-US" sz="1100" dirty="0"/>
              <a:t>Data structures help in efficient memory management by storing only the necessary information.</a:t>
            </a:r>
            <a:endParaRPr sz="1094" b="0" i="0" u="none" strike="noStrike" cap="none" dirty="0">
              <a:solidFill>
                <a:schemeClr val="dk1"/>
              </a:solidFill>
              <a:latin typeface="Anek Bangla Medium"/>
              <a:ea typeface="Anek Bangla Medium"/>
              <a:cs typeface="Anek Bangla Medium"/>
              <a:sym typeface="Anek Bangla Medium"/>
            </a:endParaRPr>
          </a:p>
        </p:txBody>
      </p:sp>
      <p:sp>
        <p:nvSpPr>
          <p:cNvPr id="4" name="Google Shape;940;p70">
            <a:extLst>
              <a:ext uri="{FF2B5EF4-FFF2-40B4-BE49-F238E27FC236}">
                <a16:creationId xmlns:a16="http://schemas.microsoft.com/office/drawing/2014/main" id="{32A9FCF7-84B6-8F40-3675-1DB87DDFFD80}"/>
              </a:ext>
            </a:extLst>
          </p:cNvPr>
          <p:cNvSpPr/>
          <p:nvPr/>
        </p:nvSpPr>
        <p:spPr>
          <a:xfrm>
            <a:off x="1553749" y="3808576"/>
            <a:ext cx="7159451" cy="226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62797"/>
              </a:lnSpc>
              <a:buSzPts val="1094"/>
            </a:pPr>
            <a:r>
              <a:rPr lang="en-US" sz="1100" dirty="0"/>
              <a:t>Operations like searching, sorting, and filtering are optimized using appropriate data structures.</a:t>
            </a:r>
            <a:endParaRPr sz="1094" b="0" i="0" u="none" strike="noStrike" cap="none" dirty="0">
              <a:solidFill>
                <a:schemeClr val="dk1"/>
              </a:solidFill>
              <a:latin typeface="Anek Bangla Medium"/>
              <a:ea typeface="Anek Bangla Medium"/>
              <a:cs typeface="Anek Bangla Medium"/>
              <a:sym typeface="Anek Bangla Medium"/>
            </a:endParaRPr>
          </a:p>
        </p:txBody>
      </p:sp>
      <p:sp>
        <p:nvSpPr>
          <p:cNvPr id="6" name="Google Shape;772;p60">
            <a:extLst>
              <a:ext uri="{FF2B5EF4-FFF2-40B4-BE49-F238E27FC236}">
                <a16:creationId xmlns:a16="http://schemas.microsoft.com/office/drawing/2014/main" id="{5722F383-DA01-5A39-3AA4-5FD2488BC805}"/>
              </a:ext>
            </a:extLst>
          </p:cNvPr>
          <p:cNvSpPr txBox="1">
            <a:spLocks/>
          </p:cNvSpPr>
          <p:nvPr/>
        </p:nvSpPr>
        <p:spPr>
          <a:xfrm>
            <a:off x="207794" y="346739"/>
            <a:ext cx="903300" cy="8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lt1"/>
              </a:buClr>
              <a:buSzPts val="6000"/>
            </a:pPr>
            <a:r>
              <a:rPr lang="en-US" sz="3600" dirty="0">
                <a:solidFill>
                  <a:schemeClr val="accent3">
                    <a:lumMod val="50000"/>
                  </a:schemeClr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02</a:t>
            </a:r>
            <a:endParaRPr lang="ar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9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9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">
          <a:extLst>
            <a:ext uri="{FF2B5EF4-FFF2-40B4-BE49-F238E27FC236}">
              <a16:creationId xmlns:a16="http://schemas.microsoft.com/office/drawing/2014/main" id="{D92C023E-F9BE-9AB2-FD11-BB5E63AA69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60">
            <a:extLst>
              <a:ext uri="{FF2B5EF4-FFF2-40B4-BE49-F238E27FC236}">
                <a16:creationId xmlns:a16="http://schemas.microsoft.com/office/drawing/2014/main" id="{16843E33-EF09-16FB-5870-82D48750F2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97550" y="2489422"/>
            <a:ext cx="6348900" cy="7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08406"/>
              </a:lnSpc>
            </a:pPr>
            <a:r>
              <a:rPr lang="en-US" sz="3000" dirty="0">
                <a:solidFill>
                  <a:schemeClr val="accent3">
                    <a:lumMod val="50000"/>
                  </a:schemeClr>
                </a:solidFill>
              </a:rPr>
              <a:t>What is STL ? </a:t>
            </a:r>
            <a:endParaRPr sz="30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772" name="Google Shape;772;p60">
            <a:extLst>
              <a:ext uri="{FF2B5EF4-FFF2-40B4-BE49-F238E27FC236}">
                <a16:creationId xmlns:a16="http://schemas.microsoft.com/office/drawing/2014/main" id="{63E2925A-B268-848E-A7EE-597998EBA93E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29648" y="2490967"/>
            <a:ext cx="903300" cy="8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</a:pPr>
            <a:r>
              <a:rPr lang="ar" sz="4400" dirty="0">
                <a:latin typeface="Lexend SemiBold"/>
                <a:ea typeface="Lexend SemiBold"/>
                <a:cs typeface="Lexend SemiBold"/>
                <a:sym typeface="Lexend SemiBold"/>
              </a:rPr>
              <a:t>0</a:t>
            </a:r>
            <a:r>
              <a:rPr lang="en-US" sz="4400" dirty="0"/>
              <a:t>3</a:t>
            </a:r>
            <a:endParaRPr dirty="0"/>
          </a:p>
        </p:txBody>
      </p:sp>
      <p:cxnSp>
        <p:nvCxnSpPr>
          <p:cNvPr id="773" name="Google Shape;773;p60">
            <a:extLst>
              <a:ext uri="{FF2B5EF4-FFF2-40B4-BE49-F238E27FC236}">
                <a16:creationId xmlns:a16="http://schemas.microsoft.com/office/drawing/2014/main" id="{C757455F-FC80-029F-08C6-DFB04489F7C4}"/>
              </a:ext>
            </a:extLst>
          </p:cNvPr>
          <p:cNvCxnSpPr>
            <a:cxnSpLocks/>
          </p:cNvCxnSpPr>
          <p:nvPr/>
        </p:nvCxnSpPr>
        <p:spPr>
          <a:xfrm>
            <a:off x="1526754" y="3235222"/>
            <a:ext cx="264983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552350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1" grpId="0"/>
      <p:bldP spid="77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">
          <a:extLst>
            <a:ext uri="{FF2B5EF4-FFF2-40B4-BE49-F238E27FC236}">
              <a16:creationId xmlns:a16="http://schemas.microsoft.com/office/drawing/2014/main" id="{5CD46C09-4E0F-F24A-22AB-75C2AC4D69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60">
            <a:extLst>
              <a:ext uri="{FF2B5EF4-FFF2-40B4-BE49-F238E27FC236}">
                <a16:creationId xmlns:a16="http://schemas.microsoft.com/office/drawing/2014/main" id="{E2C69F01-3C1B-E39E-1C91-D41C6D2EE0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9943" y="578197"/>
            <a:ext cx="8056271" cy="7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8406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3200" b="1" dirty="0">
                <a:solidFill>
                  <a:schemeClr val="accent3">
                    <a:lumMod val="50000"/>
                  </a:schemeClr>
                </a:solidFill>
              </a:rPr>
              <a:t>(STL)</a:t>
            </a:r>
            <a:r>
              <a:rPr lang="en-US" sz="30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3200" dirty="0">
                <a:solidFill>
                  <a:schemeClr val="accent3">
                    <a:lumMod val="50000"/>
                  </a:schemeClr>
                </a:solidFill>
              </a:rPr>
              <a:t>The </a:t>
            </a:r>
            <a:r>
              <a:rPr lang="en-US" sz="3200" b="1" dirty="0">
                <a:solidFill>
                  <a:schemeClr val="accent3">
                    <a:lumMod val="50000"/>
                  </a:schemeClr>
                </a:solidFill>
              </a:rPr>
              <a:t>Standard Template Library</a:t>
            </a:r>
            <a:endParaRPr sz="30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692A2B-42E9-F7F7-E5D2-A039905E502F}"/>
              </a:ext>
            </a:extLst>
          </p:cNvPr>
          <p:cNvSpPr txBox="1"/>
          <p:nvPr/>
        </p:nvSpPr>
        <p:spPr>
          <a:xfrm>
            <a:off x="349943" y="2129064"/>
            <a:ext cx="8056271" cy="181588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</a:rPr>
              <a:t>is a powerful library in </a:t>
            </a:r>
            <a:r>
              <a:rPr lang="en-US" sz="2800" b="1" dirty="0">
                <a:solidFill>
                  <a:schemeClr val="accent3">
                    <a:lumMod val="50000"/>
                  </a:schemeClr>
                </a:solidFill>
              </a:rPr>
              <a:t>C++</a:t>
            </a:r>
            <a:r>
              <a:rPr lang="en-US" sz="2800" dirty="0">
                <a:solidFill>
                  <a:schemeClr val="accent3">
                    <a:lumMod val="50000"/>
                  </a:schemeClr>
                </a:solidFill>
              </a:rPr>
              <a:t> that provides a collection of </a:t>
            </a:r>
            <a:r>
              <a:rPr lang="en-US" sz="2800" b="1" dirty="0">
                <a:solidFill>
                  <a:schemeClr val="accent3">
                    <a:lumMod val="50000"/>
                  </a:schemeClr>
                </a:solidFill>
              </a:rPr>
              <a:t>generic</a:t>
            </a:r>
            <a:r>
              <a:rPr lang="en-US" sz="2800" dirty="0">
                <a:solidFill>
                  <a:schemeClr val="accent3">
                    <a:lumMod val="50000"/>
                  </a:schemeClr>
                </a:solidFill>
              </a:rPr>
              <a:t> and </a:t>
            </a:r>
            <a:r>
              <a:rPr lang="en-US" sz="2800" b="1" dirty="0">
                <a:solidFill>
                  <a:schemeClr val="accent3">
                    <a:lumMod val="50000"/>
                  </a:schemeClr>
                </a:solidFill>
              </a:rPr>
              <a:t>reusable</a:t>
            </a:r>
            <a:r>
              <a:rPr lang="en-US" sz="2800" dirty="0">
                <a:solidFill>
                  <a:schemeClr val="accent3">
                    <a:lumMod val="50000"/>
                  </a:schemeClr>
                </a:solidFill>
              </a:rPr>
              <a:t> classes and functions. It helps in handling data structures and algorithms efficiently.</a:t>
            </a:r>
            <a:endParaRPr lang="ar-EG" sz="2000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1154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1" grpId="0"/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72DE3A-D9D9-734F-6EFB-640853D37092}"/>
              </a:ext>
            </a:extLst>
          </p:cNvPr>
          <p:cNvSpPr txBox="1"/>
          <p:nvPr/>
        </p:nvSpPr>
        <p:spPr>
          <a:xfrm>
            <a:off x="265765" y="1353520"/>
            <a:ext cx="115388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800" dirty="0">
                <a:solidFill>
                  <a:schemeClr val="accent3">
                    <a:lumMod val="50000"/>
                  </a:schemeClr>
                </a:solidFill>
              </a:rPr>
              <a:t>Sample </a:t>
            </a:r>
            <a:endParaRPr lang="ar-EG"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5C774B-7926-1CA4-DAEF-9E6388A71252}"/>
              </a:ext>
            </a:extLst>
          </p:cNvPr>
          <p:cNvSpPr txBox="1"/>
          <p:nvPr/>
        </p:nvSpPr>
        <p:spPr>
          <a:xfrm>
            <a:off x="385509" y="1965193"/>
            <a:ext cx="914398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Pair</a:t>
            </a:r>
            <a:endParaRPr lang="ar-EG" sz="16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BCBC48-E4C1-B4B3-3A7C-E801085A3BB8}"/>
              </a:ext>
            </a:extLst>
          </p:cNvPr>
          <p:cNvSpPr txBox="1"/>
          <p:nvPr/>
        </p:nvSpPr>
        <p:spPr>
          <a:xfrm>
            <a:off x="1295496" y="1350574"/>
            <a:ext cx="16256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800" dirty="0">
                <a:solidFill>
                  <a:schemeClr val="accent3">
                    <a:lumMod val="50000"/>
                  </a:schemeClr>
                </a:solidFill>
              </a:rPr>
              <a:t>sequence</a:t>
            </a:r>
            <a:endParaRPr lang="ar-EG"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1513F0-D617-C8C2-5C78-D98FC6BEE9F6}"/>
              </a:ext>
            </a:extLst>
          </p:cNvPr>
          <p:cNvSpPr txBox="1"/>
          <p:nvPr/>
        </p:nvSpPr>
        <p:spPr>
          <a:xfrm>
            <a:off x="3084280" y="1974684"/>
            <a:ext cx="1153886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Map</a:t>
            </a:r>
            <a:endParaRPr lang="ar-EG" sz="16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DCAF02-6ED1-FD2D-E2EE-ABD5F8F8401B}"/>
              </a:ext>
            </a:extLst>
          </p:cNvPr>
          <p:cNvSpPr txBox="1"/>
          <p:nvPr/>
        </p:nvSpPr>
        <p:spPr>
          <a:xfrm>
            <a:off x="3018083" y="2391133"/>
            <a:ext cx="1153886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Multimap</a:t>
            </a:r>
            <a:endParaRPr lang="ar-EG" sz="16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BD637B-199B-9F6B-9969-020593AA6610}"/>
              </a:ext>
            </a:extLst>
          </p:cNvPr>
          <p:cNvSpPr txBox="1"/>
          <p:nvPr/>
        </p:nvSpPr>
        <p:spPr>
          <a:xfrm>
            <a:off x="3174997" y="2913012"/>
            <a:ext cx="1153886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Set</a:t>
            </a:r>
            <a:endParaRPr lang="ar-EG" sz="16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F9596A-A07A-DDB2-925E-F2D816B10819}"/>
              </a:ext>
            </a:extLst>
          </p:cNvPr>
          <p:cNvSpPr txBox="1"/>
          <p:nvPr/>
        </p:nvSpPr>
        <p:spPr>
          <a:xfrm>
            <a:off x="3084209" y="3285790"/>
            <a:ext cx="1153886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Multiset</a:t>
            </a:r>
            <a:endParaRPr lang="ar-EG" sz="16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2543C8-E7BA-8B4B-6AA9-D3EA04709695}"/>
              </a:ext>
            </a:extLst>
          </p:cNvPr>
          <p:cNvSpPr txBox="1"/>
          <p:nvPr/>
        </p:nvSpPr>
        <p:spPr>
          <a:xfrm>
            <a:off x="4869450" y="2011063"/>
            <a:ext cx="1527766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Unordered set</a:t>
            </a:r>
            <a:endParaRPr lang="ar-EG" sz="16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13629D-C431-81F2-715E-EAAF575447D1}"/>
              </a:ext>
            </a:extLst>
          </p:cNvPr>
          <p:cNvSpPr txBox="1"/>
          <p:nvPr/>
        </p:nvSpPr>
        <p:spPr>
          <a:xfrm>
            <a:off x="4798783" y="2386249"/>
            <a:ext cx="2079811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Unordered multiset</a:t>
            </a:r>
            <a:endParaRPr lang="ar-EG" sz="16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76BA5DD-F118-8CFD-2E7D-6B44B06C1078}"/>
              </a:ext>
            </a:extLst>
          </p:cNvPr>
          <p:cNvSpPr txBox="1"/>
          <p:nvPr/>
        </p:nvSpPr>
        <p:spPr>
          <a:xfrm>
            <a:off x="4930343" y="2928401"/>
            <a:ext cx="1738936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Unordered map</a:t>
            </a:r>
            <a:endParaRPr lang="ar-EG" sz="16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9E7137-D270-DCF7-8756-9A675BD09008}"/>
              </a:ext>
            </a:extLst>
          </p:cNvPr>
          <p:cNvSpPr txBox="1"/>
          <p:nvPr/>
        </p:nvSpPr>
        <p:spPr>
          <a:xfrm>
            <a:off x="4869450" y="3470456"/>
            <a:ext cx="2116624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Unordered multimap</a:t>
            </a:r>
            <a:endParaRPr lang="ar-EG" sz="16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4B718B-A5F9-B8E5-DB41-E20AF5A1F65C}"/>
              </a:ext>
            </a:extLst>
          </p:cNvPr>
          <p:cNvSpPr txBox="1"/>
          <p:nvPr/>
        </p:nvSpPr>
        <p:spPr>
          <a:xfrm>
            <a:off x="1491346" y="1965193"/>
            <a:ext cx="1153886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Array</a:t>
            </a:r>
            <a:endParaRPr lang="ar-EG" sz="16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48837AD-7CE0-6D75-FF1A-20026ABA7565}"/>
              </a:ext>
            </a:extLst>
          </p:cNvPr>
          <p:cNvSpPr txBox="1"/>
          <p:nvPr/>
        </p:nvSpPr>
        <p:spPr>
          <a:xfrm>
            <a:off x="1419651" y="2397168"/>
            <a:ext cx="1153886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vector</a:t>
            </a:r>
            <a:endParaRPr lang="ar-EG" sz="16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4E7B956-E916-F5DD-E7C0-0BBBCAA98788}"/>
              </a:ext>
            </a:extLst>
          </p:cNvPr>
          <p:cNvSpPr txBox="1"/>
          <p:nvPr/>
        </p:nvSpPr>
        <p:spPr>
          <a:xfrm>
            <a:off x="1419651" y="2875088"/>
            <a:ext cx="1153886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Deque</a:t>
            </a:r>
            <a:endParaRPr lang="ar-EG" sz="16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7668D7-057A-5482-91DE-37CCC720766D}"/>
              </a:ext>
            </a:extLst>
          </p:cNvPr>
          <p:cNvSpPr txBox="1"/>
          <p:nvPr/>
        </p:nvSpPr>
        <p:spPr>
          <a:xfrm>
            <a:off x="1486145" y="3300299"/>
            <a:ext cx="1153886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List</a:t>
            </a:r>
            <a:endParaRPr lang="ar-EG" sz="16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A714484-0799-9862-AFE7-A868409BA714}"/>
              </a:ext>
            </a:extLst>
          </p:cNvPr>
          <p:cNvSpPr txBox="1"/>
          <p:nvPr/>
        </p:nvSpPr>
        <p:spPr>
          <a:xfrm>
            <a:off x="1389736" y="3725510"/>
            <a:ext cx="1345225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Forward list</a:t>
            </a:r>
            <a:endParaRPr lang="ar-EG" sz="16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E3AAB74-0E69-FB5C-0A34-A7F0811A34AD}"/>
              </a:ext>
            </a:extLst>
          </p:cNvPr>
          <p:cNvSpPr txBox="1"/>
          <p:nvPr/>
        </p:nvSpPr>
        <p:spPr>
          <a:xfrm>
            <a:off x="7229275" y="1967158"/>
            <a:ext cx="1335310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600" dirty="0">
                <a:solidFill>
                  <a:schemeClr val="accent3">
                    <a:lumMod val="50000"/>
                  </a:schemeClr>
                </a:solidFill>
              </a:rPr>
              <a:t>Stack</a:t>
            </a:r>
            <a:endParaRPr lang="ar-EG" sz="16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4F03A0-CA30-7B0A-3041-056B516A2CE8}"/>
              </a:ext>
            </a:extLst>
          </p:cNvPr>
          <p:cNvSpPr txBox="1"/>
          <p:nvPr/>
        </p:nvSpPr>
        <p:spPr>
          <a:xfrm>
            <a:off x="7201707" y="2350980"/>
            <a:ext cx="179615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Queue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93ADD1C-040B-819F-8580-8D881A572EEA}"/>
              </a:ext>
            </a:extLst>
          </p:cNvPr>
          <p:cNvSpPr txBox="1"/>
          <p:nvPr/>
        </p:nvSpPr>
        <p:spPr>
          <a:xfrm>
            <a:off x="7201707" y="2928401"/>
            <a:ext cx="1582054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Priority queue</a:t>
            </a:r>
            <a:endParaRPr lang="ar-E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94A0074-5AB6-1A4F-3648-9A47EDC849ED}"/>
              </a:ext>
            </a:extLst>
          </p:cNvPr>
          <p:cNvSpPr txBox="1"/>
          <p:nvPr/>
        </p:nvSpPr>
        <p:spPr>
          <a:xfrm>
            <a:off x="2848352" y="1357126"/>
            <a:ext cx="16256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800" dirty="0">
                <a:solidFill>
                  <a:schemeClr val="accent3">
                    <a:lumMod val="50000"/>
                  </a:schemeClr>
                </a:solidFill>
              </a:rPr>
              <a:t>Associative</a:t>
            </a:r>
            <a:endParaRPr lang="ar-EG"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85B69F8-5C8C-69CB-81E3-42E442F5302C}"/>
              </a:ext>
            </a:extLst>
          </p:cNvPr>
          <p:cNvSpPr txBox="1"/>
          <p:nvPr/>
        </p:nvSpPr>
        <p:spPr>
          <a:xfrm>
            <a:off x="4873125" y="1348457"/>
            <a:ext cx="17961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accent3">
                    <a:lumMod val="50000"/>
                  </a:schemeClr>
                </a:solidFill>
              </a:rPr>
              <a:t>Unordered </a:t>
            </a:r>
            <a:endParaRPr lang="ar-EG"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E07B4C-5692-E5E9-F3ED-242EB645AEC0}"/>
              </a:ext>
            </a:extLst>
          </p:cNvPr>
          <p:cNvSpPr txBox="1"/>
          <p:nvPr/>
        </p:nvSpPr>
        <p:spPr>
          <a:xfrm>
            <a:off x="6986074" y="1357126"/>
            <a:ext cx="12119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accent3">
                    <a:lumMod val="50000"/>
                  </a:schemeClr>
                </a:solidFill>
              </a:rPr>
              <a:t>Adapter</a:t>
            </a:r>
            <a:endParaRPr lang="ar-EG"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D930512C-1C9D-4E21-B364-B796908D9337}"/>
              </a:ext>
            </a:extLst>
          </p:cNvPr>
          <p:cNvSpPr txBox="1"/>
          <p:nvPr/>
        </p:nvSpPr>
        <p:spPr>
          <a:xfrm>
            <a:off x="2339285" y="283776"/>
            <a:ext cx="3205670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Type Of Container</a:t>
            </a:r>
            <a:endParaRPr lang="ar-EG" sz="2400" dirty="0"/>
          </a:p>
        </p:txBody>
      </p:sp>
      <p:sp>
        <p:nvSpPr>
          <p:cNvPr id="3" name="Google Shape;965;p63">
            <a:extLst>
              <a:ext uri="{FF2B5EF4-FFF2-40B4-BE49-F238E27FC236}">
                <a16:creationId xmlns:a16="http://schemas.microsoft.com/office/drawing/2014/main" id="{05606FF0-412B-4F45-9A5D-2D60E5FE0682}"/>
              </a:ext>
            </a:extLst>
          </p:cNvPr>
          <p:cNvSpPr/>
          <p:nvPr/>
        </p:nvSpPr>
        <p:spPr>
          <a:xfrm>
            <a:off x="229918" y="2091888"/>
            <a:ext cx="119744" cy="1041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8" name="Google Shape;965;p63">
            <a:extLst>
              <a:ext uri="{FF2B5EF4-FFF2-40B4-BE49-F238E27FC236}">
                <a16:creationId xmlns:a16="http://schemas.microsoft.com/office/drawing/2014/main" id="{D15B5D13-14DF-147D-4DF7-D11C8A092362}"/>
              </a:ext>
            </a:extLst>
          </p:cNvPr>
          <p:cNvSpPr/>
          <p:nvPr/>
        </p:nvSpPr>
        <p:spPr>
          <a:xfrm>
            <a:off x="1209323" y="2553705"/>
            <a:ext cx="119744" cy="1041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9" name="Google Shape;965;p63">
            <a:extLst>
              <a:ext uri="{FF2B5EF4-FFF2-40B4-BE49-F238E27FC236}">
                <a16:creationId xmlns:a16="http://schemas.microsoft.com/office/drawing/2014/main" id="{CD8CFE7C-C2A3-A5D6-ABF3-1428B0A20AAD}"/>
              </a:ext>
            </a:extLst>
          </p:cNvPr>
          <p:cNvSpPr/>
          <p:nvPr/>
        </p:nvSpPr>
        <p:spPr>
          <a:xfrm>
            <a:off x="1209323" y="3030216"/>
            <a:ext cx="119744" cy="1041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14" name="Google Shape;965;p63">
            <a:extLst>
              <a:ext uri="{FF2B5EF4-FFF2-40B4-BE49-F238E27FC236}">
                <a16:creationId xmlns:a16="http://schemas.microsoft.com/office/drawing/2014/main" id="{FDA32EA8-B04E-60B2-C0EA-6EA003D7B96A}"/>
              </a:ext>
            </a:extLst>
          </p:cNvPr>
          <p:cNvSpPr/>
          <p:nvPr/>
        </p:nvSpPr>
        <p:spPr>
          <a:xfrm>
            <a:off x="2640031" y="2123158"/>
            <a:ext cx="119744" cy="1041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15" name="Google Shape;965;p63">
            <a:extLst>
              <a:ext uri="{FF2B5EF4-FFF2-40B4-BE49-F238E27FC236}">
                <a16:creationId xmlns:a16="http://schemas.microsoft.com/office/drawing/2014/main" id="{F7CD8040-E5E7-5B65-FE86-DFDB082AB98C}"/>
              </a:ext>
            </a:extLst>
          </p:cNvPr>
          <p:cNvSpPr/>
          <p:nvPr/>
        </p:nvSpPr>
        <p:spPr>
          <a:xfrm>
            <a:off x="2640031" y="2553704"/>
            <a:ext cx="119744" cy="1041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28" name="Google Shape;965;p63">
            <a:extLst>
              <a:ext uri="{FF2B5EF4-FFF2-40B4-BE49-F238E27FC236}">
                <a16:creationId xmlns:a16="http://schemas.microsoft.com/office/drawing/2014/main" id="{7260CB13-3230-7E0D-4A69-49905EFF61AA}"/>
              </a:ext>
            </a:extLst>
          </p:cNvPr>
          <p:cNvSpPr/>
          <p:nvPr/>
        </p:nvSpPr>
        <p:spPr>
          <a:xfrm>
            <a:off x="2637404" y="3054260"/>
            <a:ext cx="119744" cy="1041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30" name="Google Shape;965;p63">
            <a:extLst>
              <a:ext uri="{FF2B5EF4-FFF2-40B4-BE49-F238E27FC236}">
                <a16:creationId xmlns:a16="http://schemas.microsoft.com/office/drawing/2014/main" id="{2DE01BC0-3729-E945-01DE-8C0BBCB8ACC8}"/>
              </a:ext>
            </a:extLst>
          </p:cNvPr>
          <p:cNvSpPr/>
          <p:nvPr/>
        </p:nvSpPr>
        <p:spPr>
          <a:xfrm>
            <a:off x="2648788" y="3447204"/>
            <a:ext cx="119744" cy="1041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32" name="Google Shape;965;p63">
            <a:extLst>
              <a:ext uri="{FF2B5EF4-FFF2-40B4-BE49-F238E27FC236}">
                <a16:creationId xmlns:a16="http://schemas.microsoft.com/office/drawing/2014/main" id="{FF282347-7276-36AB-0C49-0454B658E97D}"/>
              </a:ext>
            </a:extLst>
          </p:cNvPr>
          <p:cNvSpPr/>
          <p:nvPr/>
        </p:nvSpPr>
        <p:spPr>
          <a:xfrm>
            <a:off x="6866330" y="2071085"/>
            <a:ext cx="119744" cy="1041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34" name="Google Shape;965;p63">
            <a:extLst>
              <a:ext uri="{FF2B5EF4-FFF2-40B4-BE49-F238E27FC236}">
                <a16:creationId xmlns:a16="http://schemas.microsoft.com/office/drawing/2014/main" id="{603A169E-5779-2790-B8EA-D9CE0C4A4013}"/>
              </a:ext>
            </a:extLst>
          </p:cNvPr>
          <p:cNvSpPr/>
          <p:nvPr/>
        </p:nvSpPr>
        <p:spPr>
          <a:xfrm>
            <a:off x="6878594" y="2508337"/>
            <a:ext cx="119744" cy="1041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ek Bangla"/>
              <a:ea typeface="Anek Bangla"/>
              <a:cs typeface="Anek Bangla"/>
              <a:sym typeface="Anek Bangla"/>
            </a:endParaRPr>
          </a:p>
        </p:txBody>
      </p:sp>
      <p:sp>
        <p:nvSpPr>
          <p:cNvPr id="35" name="Google Shape;966;p63">
            <a:extLst>
              <a:ext uri="{FF2B5EF4-FFF2-40B4-BE49-F238E27FC236}">
                <a16:creationId xmlns:a16="http://schemas.microsoft.com/office/drawing/2014/main" id="{AC148116-AA9B-DCF4-9033-E320DF093577}"/>
              </a:ext>
            </a:extLst>
          </p:cNvPr>
          <p:cNvSpPr/>
          <p:nvPr/>
        </p:nvSpPr>
        <p:spPr>
          <a:xfrm flipV="1">
            <a:off x="1202238" y="2128649"/>
            <a:ext cx="145104" cy="9316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nek Bangla"/>
              <a:ea typeface="Anek Bangla"/>
              <a:cs typeface="Anek Bangla"/>
              <a:sym typeface="Anek Bangla"/>
            </a:endParaRPr>
          </a:p>
        </p:txBody>
      </p:sp>
    </p:spTree>
    <p:extLst>
      <p:ext uri="{BB962C8B-B14F-4D97-AF65-F5344CB8AC3E}">
        <p14:creationId xmlns:p14="http://schemas.microsoft.com/office/powerpoint/2010/main" val="3464558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0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9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2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5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8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1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4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10" grpId="0"/>
      <p:bldP spid="11" grpId="0"/>
      <p:bldP spid="12" grpId="0"/>
      <p:bldP spid="13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9" grpId="0"/>
      <p:bldP spid="31" grpId="0"/>
      <p:bldP spid="33" grpId="0"/>
      <p:bldP spid="3" grpId="0" animBg="1"/>
      <p:bldP spid="8" grpId="0" animBg="1"/>
      <p:bldP spid="9" grpId="0" animBg="1"/>
      <p:bldP spid="14" grpId="0" animBg="1"/>
      <p:bldP spid="15" grpId="0" animBg="1"/>
      <p:bldP spid="28" grpId="0" animBg="1"/>
      <p:bldP spid="30" grpId="0" animBg="1"/>
      <p:bldP spid="32" grpId="0" animBg="1"/>
      <p:bldP spid="34" grpId="0" animBg="1"/>
      <p:bldP spid="35" grpId="0" animBg="1"/>
    </p:bldLst>
  </p:timing>
</p:sld>
</file>

<file path=ppt/theme/theme1.xml><?xml version="1.0" encoding="utf-8"?>
<a:theme xmlns:a="http://schemas.openxmlformats.org/drawingml/2006/main" name="Campaign Results Presentation by Slidesgo">
  <a:themeElements>
    <a:clrScheme name="Simple Light">
      <a:dk1>
        <a:srgbClr val="27103E"/>
      </a:dk1>
      <a:lt1>
        <a:srgbClr val="F7F2EC"/>
      </a:lt1>
      <a:dk2>
        <a:srgbClr val="FABE39"/>
      </a:dk2>
      <a:lt2>
        <a:srgbClr val="FF7922"/>
      </a:lt2>
      <a:accent1>
        <a:srgbClr val="FFAA85"/>
      </a:accent1>
      <a:accent2>
        <a:srgbClr val="86154B"/>
      </a:accent2>
      <a:accent3>
        <a:srgbClr val="3883CA"/>
      </a:accent3>
      <a:accent4>
        <a:srgbClr val="FFFFFF"/>
      </a:accent4>
      <a:accent5>
        <a:srgbClr val="FFFFFF"/>
      </a:accent5>
      <a:accent6>
        <a:srgbClr val="FFFFFF"/>
      </a:accent6>
      <a:hlink>
        <a:srgbClr val="27103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ampaign Results Presentation by Slidesgo">
  <a:themeElements>
    <a:clrScheme name="Simple Light">
      <a:dk1>
        <a:srgbClr val="27103E"/>
      </a:dk1>
      <a:lt1>
        <a:srgbClr val="F7F2EC"/>
      </a:lt1>
      <a:dk2>
        <a:srgbClr val="FABE39"/>
      </a:dk2>
      <a:lt2>
        <a:srgbClr val="FF7922"/>
      </a:lt2>
      <a:accent1>
        <a:srgbClr val="FFAA85"/>
      </a:accent1>
      <a:accent2>
        <a:srgbClr val="86154B"/>
      </a:accent2>
      <a:accent3>
        <a:srgbClr val="3883CA"/>
      </a:accent3>
      <a:accent4>
        <a:srgbClr val="FFFFFF"/>
      </a:accent4>
      <a:accent5>
        <a:srgbClr val="FFFFFF"/>
      </a:accent5>
      <a:accent6>
        <a:srgbClr val="FFFFFF"/>
      </a:accent6>
      <a:hlink>
        <a:srgbClr val="27103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808</TotalTime>
  <Words>887</Words>
  <Application>Microsoft Office PowerPoint</Application>
  <PresentationFormat>عرض على الشاشة (16:9)</PresentationFormat>
  <Paragraphs>229</Paragraphs>
  <Slides>24</Slides>
  <Notes>13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13</vt:i4>
      </vt:variant>
      <vt:variant>
        <vt:lpstr>نسق</vt:lpstr>
      </vt:variant>
      <vt:variant>
        <vt:i4>2</vt:i4>
      </vt:variant>
      <vt:variant>
        <vt:lpstr>عناوين الشرائح</vt:lpstr>
      </vt:variant>
      <vt:variant>
        <vt:i4>24</vt:i4>
      </vt:variant>
    </vt:vector>
  </HeadingPairs>
  <TitlesOfParts>
    <vt:vector size="39" baseType="lpstr">
      <vt:lpstr>Mulish Light</vt:lpstr>
      <vt:lpstr>Lexend</vt:lpstr>
      <vt:lpstr>Anek Bangla Medium</vt:lpstr>
      <vt:lpstr>PT Sans</vt:lpstr>
      <vt:lpstr>Wingdings</vt:lpstr>
      <vt:lpstr>Nunito Light</vt:lpstr>
      <vt:lpstr>Anek Bangla SemiBold</vt:lpstr>
      <vt:lpstr>Anek Bangla Light</vt:lpstr>
      <vt:lpstr>Lexend SemiBold</vt:lpstr>
      <vt:lpstr>Anek Bangla</vt:lpstr>
      <vt:lpstr>Anaheim</vt:lpstr>
      <vt:lpstr>Arial</vt:lpstr>
      <vt:lpstr>Proxima Nova</vt:lpstr>
      <vt:lpstr>Campaign Results Presentation by Slidesgo</vt:lpstr>
      <vt:lpstr>Campaign Results Presentation by Slidesgo</vt:lpstr>
      <vt:lpstr>Data Structure </vt:lpstr>
      <vt:lpstr>عرض تقديمي في PowerPoint</vt:lpstr>
      <vt:lpstr>What is data structure ?</vt:lpstr>
      <vt:lpstr>What is data structure ?</vt:lpstr>
      <vt:lpstr>Why data structure ?</vt:lpstr>
      <vt:lpstr>عرض تقديمي في PowerPoint</vt:lpstr>
      <vt:lpstr>What is STL ? </vt:lpstr>
      <vt:lpstr>(STL) The Standard Template Library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05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06</vt:lpstr>
      <vt:lpstr>عرض تقديمي في PowerPoint</vt:lpstr>
      <vt:lpstr>عرض تقديمي في PowerPoint</vt:lpstr>
      <vt:lpstr>Resources</vt:lpstr>
      <vt:lpstr>عرض تقديمي في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marwan</cp:lastModifiedBy>
  <cp:revision>6</cp:revision>
  <dcterms:modified xsi:type="dcterms:W3CDTF">2025-03-17T19:35:19Z</dcterms:modified>
</cp:coreProperties>
</file>